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77" r:id="rId3"/>
    <p:sldId id="275" r:id="rId4"/>
    <p:sldId id="279" r:id="rId5"/>
    <p:sldId id="280" r:id="rId6"/>
    <p:sldId id="278" r:id="rId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16388A"/>
    <a:srgbClr val="FF0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93" autoAdjust="0"/>
    <p:restoredTop sz="94660"/>
  </p:normalViewPr>
  <p:slideViewPr>
    <p:cSldViewPr snapToGrid="0">
      <p:cViewPr>
        <p:scale>
          <a:sx n="150" d="100"/>
          <a:sy n="150" d="100"/>
        </p:scale>
        <p:origin x="552" y="3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microsoft.com/office/2016/11/relationships/changesInfo" Target="changesInfos/changesInfo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ao, Xuanbo" userId="52a29cb4-095e-4b88-8e5b-abe65ecae15b" providerId="ADAL" clId="{8113D61B-746A-4E5D-AD9B-46C672B12936}"/>
    <pc:docChg chg="undo custSel addSld delSld modSld sldOrd">
      <pc:chgData name="Miao, Xuanbo" userId="52a29cb4-095e-4b88-8e5b-abe65ecae15b" providerId="ADAL" clId="{8113D61B-746A-4E5D-AD9B-46C672B12936}" dt="2023-02-01T23:45:57.544" v="349"/>
      <pc:docMkLst>
        <pc:docMk/>
      </pc:docMkLst>
      <pc:sldChg chg="addSp delSp modSp mod">
        <pc:chgData name="Miao, Xuanbo" userId="52a29cb4-095e-4b88-8e5b-abe65ecae15b" providerId="ADAL" clId="{8113D61B-746A-4E5D-AD9B-46C672B12936}" dt="2023-02-01T23:45:29.885" v="346" actId="20577"/>
        <pc:sldMkLst>
          <pc:docMk/>
          <pc:sldMk cId="552668685" sldId="257"/>
        </pc:sldMkLst>
        <pc:spChg chg="mod">
          <ac:chgData name="Miao, Xuanbo" userId="52a29cb4-095e-4b88-8e5b-abe65ecae15b" providerId="ADAL" clId="{8113D61B-746A-4E5D-AD9B-46C672B12936}" dt="2023-02-01T23:45:29.885" v="346" actId="20577"/>
          <ac:spMkLst>
            <pc:docMk/>
            <pc:sldMk cId="552668685" sldId="257"/>
            <ac:spMk id="3" creationId="{20325110-61F9-C684-2DCD-06D38968443F}"/>
          </ac:spMkLst>
        </pc:spChg>
        <pc:spChg chg="mod">
          <ac:chgData name="Miao, Xuanbo" userId="52a29cb4-095e-4b88-8e5b-abe65ecae15b" providerId="ADAL" clId="{8113D61B-746A-4E5D-AD9B-46C672B12936}" dt="2023-01-31T22:25:26.252" v="7"/>
          <ac:spMkLst>
            <pc:docMk/>
            <pc:sldMk cId="552668685" sldId="257"/>
            <ac:spMk id="7" creationId="{8A8512DB-3D28-7985-AF73-D35B05BD1D43}"/>
          </ac:spMkLst>
        </pc:spChg>
        <pc:spChg chg="mod">
          <ac:chgData name="Miao, Xuanbo" userId="52a29cb4-095e-4b88-8e5b-abe65ecae15b" providerId="ADAL" clId="{8113D61B-746A-4E5D-AD9B-46C672B12936}" dt="2023-01-31T22:25:30.372" v="10" actId="20577"/>
          <ac:spMkLst>
            <pc:docMk/>
            <pc:sldMk cId="552668685" sldId="257"/>
            <ac:spMk id="9" creationId="{4536A1E2-19E5-85F2-60D0-8CF11F284471}"/>
          </ac:spMkLst>
        </pc:spChg>
        <pc:spChg chg="mod">
          <ac:chgData name="Miao, Xuanbo" userId="52a29cb4-095e-4b88-8e5b-abe65ecae15b" providerId="ADAL" clId="{8113D61B-746A-4E5D-AD9B-46C672B12936}" dt="2023-01-31T22:25:27.670" v="8"/>
          <ac:spMkLst>
            <pc:docMk/>
            <pc:sldMk cId="552668685" sldId="257"/>
            <ac:spMk id="11" creationId="{8870D315-40E3-0EC2-6D56-E03037F01BA6}"/>
          </ac:spMkLst>
        </pc:spChg>
        <pc:grpChg chg="mod">
          <ac:chgData name="Miao, Xuanbo" userId="52a29cb4-095e-4b88-8e5b-abe65ecae15b" providerId="ADAL" clId="{8113D61B-746A-4E5D-AD9B-46C672B12936}" dt="2023-01-31T22:25:26.252" v="7"/>
          <ac:grpSpMkLst>
            <pc:docMk/>
            <pc:sldMk cId="552668685" sldId="257"/>
            <ac:grpSpMk id="2" creationId="{89DA59E5-C499-C8AA-1580-49E9A24F5B35}"/>
          </ac:grpSpMkLst>
        </pc:grpChg>
        <pc:grpChg chg="del mod">
          <ac:chgData name="Miao, Xuanbo" userId="52a29cb4-095e-4b88-8e5b-abe65ecae15b" providerId="ADAL" clId="{8113D61B-746A-4E5D-AD9B-46C672B12936}" dt="2023-01-31T22:25:59.657" v="12" actId="21"/>
          <ac:grpSpMkLst>
            <pc:docMk/>
            <pc:sldMk cId="552668685" sldId="257"/>
            <ac:grpSpMk id="4" creationId="{AF5B0B1B-621F-8EC1-2218-E015711A7A74}"/>
          </ac:grpSpMkLst>
        </pc:grpChg>
        <pc:grpChg chg="del mod">
          <ac:chgData name="Miao, Xuanbo" userId="52a29cb4-095e-4b88-8e5b-abe65ecae15b" providerId="ADAL" clId="{8113D61B-746A-4E5D-AD9B-46C672B12936}" dt="2023-01-31T22:25:59.657" v="12" actId="21"/>
          <ac:grpSpMkLst>
            <pc:docMk/>
            <pc:sldMk cId="552668685" sldId="257"/>
            <ac:grpSpMk id="10" creationId="{16BA5537-948C-454B-668A-60A1CAC55E08}"/>
          </ac:grpSpMkLst>
        </pc:grpChg>
        <pc:grpChg chg="del mod">
          <ac:chgData name="Miao, Xuanbo" userId="52a29cb4-095e-4b88-8e5b-abe65ecae15b" providerId="ADAL" clId="{8113D61B-746A-4E5D-AD9B-46C672B12936}" dt="2023-01-31T22:25:59.657" v="12" actId="21"/>
          <ac:grpSpMkLst>
            <pc:docMk/>
            <pc:sldMk cId="552668685" sldId="257"/>
            <ac:grpSpMk id="15" creationId="{B9BC90E2-6E36-61F0-EC40-00DA0D8C9944}"/>
          </ac:grpSpMkLst>
        </pc:grpChg>
        <pc:grpChg chg="del mod">
          <ac:chgData name="Miao, Xuanbo" userId="52a29cb4-095e-4b88-8e5b-abe65ecae15b" providerId="ADAL" clId="{8113D61B-746A-4E5D-AD9B-46C672B12936}" dt="2023-01-31T22:25:59.657" v="12" actId="21"/>
          <ac:grpSpMkLst>
            <pc:docMk/>
            <pc:sldMk cId="552668685" sldId="257"/>
            <ac:grpSpMk id="18" creationId="{5A14AC94-DCB8-EED9-A72C-02F1C822A195}"/>
          </ac:grpSpMkLst>
        </pc:grpChg>
        <pc:grpChg chg="del">
          <ac:chgData name="Miao, Xuanbo" userId="52a29cb4-095e-4b88-8e5b-abe65ecae15b" providerId="ADAL" clId="{8113D61B-746A-4E5D-AD9B-46C672B12936}" dt="2023-01-31T22:26:00.342" v="13" actId="21"/>
          <ac:grpSpMkLst>
            <pc:docMk/>
            <pc:sldMk cId="552668685" sldId="257"/>
            <ac:grpSpMk id="21" creationId="{2D40B5EE-1447-5D22-31BE-1EDEF50A50DF}"/>
          </ac:grpSpMkLst>
        </pc:grpChg>
        <pc:grpChg chg="del mod">
          <ac:chgData name="Miao, Xuanbo" userId="52a29cb4-095e-4b88-8e5b-abe65ecae15b" providerId="ADAL" clId="{8113D61B-746A-4E5D-AD9B-46C672B12936}" dt="2023-01-31T22:25:59.657" v="12" actId="21"/>
          <ac:grpSpMkLst>
            <pc:docMk/>
            <pc:sldMk cId="552668685" sldId="257"/>
            <ac:grpSpMk id="24" creationId="{75FF99BC-D142-79BF-49A7-4BB9134C19CF}"/>
          </ac:grpSpMkLst>
        </pc:grpChg>
        <pc:cxnChg chg="add del">
          <ac:chgData name="Miao, Xuanbo" userId="52a29cb4-095e-4b88-8e5b-abe65ecae15b" providerId="ADAL" clId="{8113D61B-746A-4E5D-AD9B-46C672B12936}" dt="2023-01-31T22:26:08.389" v="15" actId="21"/>
          <ac:cxnSpMkLst>
            <pc:docMk/>
            <pc:sldMk cId="552668685" sldId="257"/>
            <ac:cxnSpMk id="27" creationId="{683EED44-A760-D3EE-798C-72B165C98A8A}"/>
          </ac:cxnSpMkLst>
        </pc:cxnChg>
      </pc:sldChg>
      <pc:sldChg chg="del">
        <pc:chgData name="Miao, Xuanbo" userId="52a29cb4-095e-4b88-8e5b-abe65ecae15b" providerId="ADAL" clId="{8113D61B-746A-4E5D-AD9B-46C672B12936}" dt="2023-01-31T22:26:19.558" v="16" actId="2696"/>
        <pc:sldMkLst>
          <pc:docMk/>
          <pc:sldMk cId="238003751" sldId="266"/>
        </pc:sldMkLst>
      </pc:sldChg>
      <pc:sldChg chg="del">
        <pc:chgData name="Miao, Xuanbo" userId="52a29cb4-095e-4b88-8e5b-abe65ecae15b" providerId="ADAL" clId="{8113D61B-746A-4E5D-AD9B-46C672B12936}" dt="2023-01-31T22:26:19.558" v="16" actId="2696"/>
        <pc:sldMkLst>
          <pc:docMk/>
          <pc:sldMk cId="595842006" sldId="268"/>
        </pc:sldMkLst>
      </pc:sldChg>
      <pc:sldChg chg="del">
        <pc:chgData name="Miao, Xuanbo" userId="52a29cb4-095e-4b88-8e5b-abe65ecae15b" providerId="ADAL" clId="{8113D61B-746A-4E5D-AD9B-46C672B12936}" dt="2023-01-31T22:26:19.558" v="16" actId="2696"/>
        <pc:sldMkLst>
          <pc:docMk/>
          <pc:sldMk cId="2449267740" sldId="270"/>
        </pc:sldMkLst>
      </pc:sldChg>
      <pc:sldChg chg="del">
        <pc:chgData name="Miao, Xuanbo" userId="52a29cb4-095e-4b88-8e5b-abe65ecae15b" providerId="ADAL" clId="{8113D61B-746A-4E5D-AD9B-46C672B12936}" dt="2023-01-31T22:26:19.558" v="16" actId="2696"/>
        <pc:sldMkLst>
          <pc:docMk/>
          <pc:sldMk cId="3029073966" sldId="271"/>
        </pc:sldMkLst>
      </pc:sldChg>
      <pc:sldChg chg="addSp delSp modSp new mod ord">
        <pc:chgData name="Miao, Xuanbo" userId="52a29cb4-095e-4b88-8e5b-abe65ecae15b" providerId="ADAL" clId="{8113D61B-746A-4E5D-AD9B-46C672B12936}" dt="2023-01-31T23:00:22.503" v="229"/>
        <pc:sldMkLst>
          <pc:docMk/>
          <pc:sldMk cId="3980408318" sldId="273"/>
        </pc:sldMkLst>
        <pc:spChg chg="del">
          <ac:chgData name="Miao, Xuanbo" userId="52a29cb4-095e-4b88-8e5b-abe65ecae15b" providerId="ADAL" clId="{8113D61B-746A-4E5D-AD9B-46C672B12936}" dt="2023-01-31T22:26:42.197" v="18" actId="21"/>
          <ac:spMkLst>
            <pc:docMk/>
            <pc:sldMk cId="3980408318" sldId="273"/>
            <ac:spMk id="2" creationId="{DC2E0B0A-91FF-4F85-9C5C-ED51DD54C620}"/>
          </ac:spMkLst>
        </pc:spChg>
        <pc:spChg chg="del">
          <ac:chgData name="Miao, Xuanbo" userId="52a29cb4-095e-4b88-8e5b-abe65ecae15b" providerId="ADAL" clId="{8113D61B-746A-4E5D-AD9B-46C672B12936}" dt="2023-01-31T22:26:43.377" v="19" actId="21"/>
          <ac:spMkLst>
            <pc:docMk/>
            <pc:sldMk cId="3980408318" sldId="273"/>
            <ac:spMk id="3" creationId="{58AA46DD-F263-4484-9C47-FB2F4BB7E07A}"/>
          </ac:spMkLst>
        </pc:spChg>
        <pc:grpChg chg="add del mod">
          <ac:chgData name="Miao, Xuanbo" userId="52a29cb4-095e-4b88-8e5b-abe65ecae15b" providerId="ADAL" clId="{8113D61B-746A-4E5D-AD9B-46C672B12936}" dt="2023-01-31T22:30:42.217" v="56" actId="165"/>
          <ac:grpSpMkLst>
            <pc:docMk/>
            <pc:sldMk cId="3980408318" sldId="273"/>
            <ac:grpSpMk id="20" creationId="{DA776813-67DC-4486-9827-8D66DF48B935}"/>
          </ac:grpSpMkLst>
        </pc:grpChg>
        <pc:grpChg chg="add mod">
          <ac:chgData name="Miao, Xuanbo" userId="52a29cb4-095e-4b88-8e5b-abe65ecae15b" providerId="ADAL" clId="{8113D61B-746A-4E5D-AD9B-46C672B12936}" dt="2023-01-31T22:30:54.784" v="60" actId="1076"/>
          <ac:grpSpMkLst>
            <pc:docMk/>
            <pc:sldMk cId="3980408318" sldId="273"/>
            <ac:grpSpMk id="21" creationId="{E3324B4D-8CF3-4299-8FF5-0249E468AEF4}"/>
          </ac:grpSpMkLst>
        </pc:grpChg>
        <pc:picChg chg="add mod topLvl">
          <ac:chgData name="Miao, Xuanbo" userId="52a29cb4-095e-4b88-8e5b-abe65ecae15b" providerId="ADAL" clId="{8113D61B-746A-4E5D-AD9B-46C672B12936}" dt="2023-01-31T22:30:47.398" v="58" actId="164"/>
          <ac:picMkLst>
            <pc:docMk/>
            <pc:sldMk cId="3980408318" sldId="273"/>
            <ac:picMk id="5" creationId="{7CDB05AC-5845-40EF-AA64-84461E95D157}"/>
          </ac:picMkLst>
        </pc:picChg>
        <pc:picChg chg="add mod topLvl">
          <ac:chgData name="Miao, Xuanbo" userId="52a29cb4-095e-4b88-8e5b-abe65ecae15b" providerId="ADAL" clId="{8113D61B-746A-4E5D-AD9B-46C672B12936}" dt="2023-01-31T22:30:47.398" v="58" actId="164"/>
          <ac:picMkLst>
            <pc:docMk/>
            <pc:sldMk cId="3980408318" sldId="273"/>
            <ac:picMk id="7" creationId="{B6A1D363-2D82-49B0-B440-566423A4F7E8}"/>
          </ac:picMkLst>
        </pc:picChg>
        <pc:picChg chg="add mod topLvl">
          <ac:chgData name="Miao, Xuanbo" userId="52a29cb4-095e-4b88-8e5b-abe65ecae15b" providerId="ADAL" clId="{8113D61B-746A-4E5D-AD9B-46C672B12936}" dt="2023-01-31T22:30:47.398" v="58" actId="164"/>
          <ac:picMkLst>
            <pc:docMk/>
            <pc:sldMk cId="3980408318" sldId="273"/>
            <ac:picMk id="9" creationId="{E79B1251-8F38-4FB1-9204-19E07910646C}"/>
          </ac:picMkLst>
        </pc:picChg>
        <pc:picChg chg="add mod topLvl">
          <ac:chgData name="Miao, Xuanbo" userId="52a29cb4-095e-4b88-8e5b-abe65ecae15b" providerId="ADAL" clId="{8113D61B-746A-4E5D-AD9B-46C672B12936}" dt="2023-01-31T22:30:47.398" v="58" actId="164"/>
          <ac:picMkLst>
            <pc:docMk/>
            <pc:sldMk cId="3980408318" sldId="273"/>
            <ac:picMk id="11" creationId="{1DB6527E-AC01-4799-93C4-DCEC20DA61FD}"/>
          </ac:picMkLst>
        </pc:picChg>
        <pc:picChg chg="add mod topLvl">
          <ac:chgData name="Miao, Xuanbo" userId="52a29cb4-095e-4b88-8e5b-abe65ecae15b" providerId="ADAL" clId="{8113D61B-746A-4E5D-AD9B-46C672B12936}" dt="2023-01-31T22:30:47.398" v="58" actId="164"/>
          <ac:picMkLst>
            <pc:docMk/>
            <pc:sldMk cId="3980408318" sldId="273"/>
            <ac:picMk id="13" creationId="{92296A69-5BDC-4061-AF44-AB30FB810881}"/>
          </ac:picMkLst>
        </pc:picChg>
        <pc:picChg chg="add mod topLvl">
          <ac:chgData name="Miao, Xuanbo" userId="52a29cb4-095e-4b88-8e5b-abe65ecae15b" providerId="ADAL" clId="{8113D61B-746A-4E5D-AD9B-46C672B12936}" dt="2023-01-31T22:30:47.398" v="58" actId="164"/>
          <ac:picMkLst>
            <pc:docMk/>
            <pc:sldMk cId="3980408318" sldId="273"/>
            <ac:picMk id="15" creationId="{F88CECE8-39C3-4208-929C-D9099366B709}"/>
          </ac:picMkLst>
        </pc:picChg>
        <pc:picChg chg="add mod topLvl">
          <ac:chgData name="Miao, Xuanbo" userId="52a29cb4-095e-4b88-8e5b-abe65ecae15b" providerId="ADAL" clId="{8113D61B-746A-4E5D-AD9B-46C672B12936}" dt="2023-01-31T22:30:47.398" v="58" actId="164"/>
          <ac:picMkLst>
            <pc:docMk/>
            <pc:sldMk cId="3980408318" sldId="273"/>
            <ac:picMk id="17" creationId="{AF797005-FDBA-4297-BF27-C4BF33887A5D}"/>
          </ac:picMkLst>
        </pc:picChg>
        <pc:picChg chg="add mod topLvl">
          <ac:chgData name="Miao, Xuanbo" userId="52a29cb4-095e-4b88-8e5b-abe65ecae15b" providerId="ADAL" clId="{8113D61B-746A-4E5D-AD9B-46C672B12936}" dt="2023-01-31T22:30:47.398" v="58" actId="164"/>
          <ac:picMkLst>
            <pc:docMk/>
            <pc:sldMk cId="3980408318" sldId="273"/>
            <ac:picMk id="19" creationId="{0722505E-D64B-4C09-B0F6-8A717A9700A2}"/>
          </ac:picMkLst>
        </pc:picChg>
      </pc:sldChg>
      <pc:sldChg chg="addSp delSp modSp new mod ord">
        <pc:chgData name="Miao, Xuanbo" userId="52a29cb4-095e-4b88-8e5b-abe65ecae15b" providerId="ADAL" clId="{8113D61B-746A-4E5D-AD9B-46C672B12936}" dt="2023-01-31T23:03:39.822" v="327" actId="1076"/>
        <pc:sldMkLst>
          <pc:docMk/>
          <pc:sldMk cId="734887308" sldId="274"/>
        </pc:sldMkLst>
        <pc:spChg chg="del">
          <ac:chgData name="Miao, Xuanbo" userId="52a29cb4-095e-4b88-8e5b-abe65ecae15b" providerId="ADAL" clId="{8113D61B-746A-4E5D-AD9B-46C672B12936}" dt="2023-01-31T22:30:59.555" v="62" actId="21"/>
          <ac:spMkLst>
            <pc:docMk/>
            <pc:sldMk cId="734887308" sldId="274"/>
            <ac:spMk id="2" creationId="{804ABF71-71D8-4F46-AAE4-671844D32B43}"/>
          </ac:spMkLst>
        </pc:spChg>
        <pc:spChg chg="del">
          <ac:chgData name="Miao, Xuanbo" userId="52a29cb4-095e-4b88-8e5b-abe65ecae15b" providerId="ADAL" clId="{8113D61B-746A-4E5D-AD9B-46C672B12936}" dt="2023-01-31T22:30:59.555" v="62" actId="21"/>
          <ac:spMkLst>
            <pc:docMk/>
            <pc:sldMk cId="734887308" sldId="274"/>
            <ac:spMk id="3" creationId="{55FB7360-26F8-4155-BF08-69DB6675C871}"/>
          </ac:spMkLst>
        </pc:spChg>
        <pc:picChg chg="add del">
          <ac:chgData name="Miao, Xuanbo" userId="52a29cb4-095e-4b88-8e5b-abe65ecae15b" providerId="ADAL" clId="{8113D61B-746A-4E5D-AD9B-46C672B12936}" dt="2023-01-31T22:31:42.480" v="64" actId="22"/>
          <ac:picMkLst>
            <pc:docMk/>
            <pc:sldMk cId="734887308" sldId="274"/>
            <ac:picMk id="5" creationId="{A4A2DD73-A218-410C-A247-9D5BFF2CFCDE}"/>
          </ac:picMkLst>
        </pc:picChg>
        <pc:picChg chg="add del mod">
          <ac:chgData name="Miao, Xuanbo" userId="52a29cb4-095e-4b88-8e5b-abe65ecae15b" providerId="ADAL" clId="{8113D61B-746A-4E5D-AD9B-46C672B12936}" dt="2023-01-31T22:48:57.153" v="103" actId="21"/>
          <ac:picMkLst>
            <pc:docMk/>
            <pc:sldMk cId="734887308" sldId="274"/>
            <ac:picMk id="7" creationId="{DF25A08E-0FFB-47D6-B584-6D1A78D3570F}"/>
          </ac:picMkLst>
        </pc:picChg>
        <pc:picChg chg="add del mod">
          <ac:chgData name="Miao, Xuanbo" userId="52a29cb4-095e-4b88-8e5b-abe65ecae15b" providerId="ADAL" clId="{8113D61B-746A-4E5D-AD9B-46C672B12936}" dt="2023-01-31T22:48:57.153" v="103" actId="21"/>
          <ac:picMkLst>
            <pc:docMk/>
            <pc:sldMk cId="734887308" sldId="274"/>
            <ac:picMk id="9" creationId="{B7D71C1E-DE5A-422B-B822-A130F728AEEC}"/>
          </ac:picMkLst>
        </pc:picChg>
        <pc:picChg chg="add del mod">
          <ac:chgData name="Miao, Xuanbo" userId="52a29cb4-095e-4b88-8e5b-abe65ecae15b" providerId="ADAL" clId="{8113D61B-746A-4E5D-AD9B-46C672B12936}" dt="2023-01-31T22:48:57.153" v="103" actId="21"/>
          <ac:picMkLst>
            <pc:docMk/>
            <pc:sldMk cId="734887308" sldId="274"/>
            <ac:picMk id="11" creationId="{17DB88FD-48D9-4220-B157-08CB43ACB84F}"/>
          </ac:picMkLst>
        </pc:picChg>
        <pc:picChg chg="add del mod">
          <ac:chgData name="Miao, Xuanbo" userId="52a29cb4-095e-4b88-8e5b-abe65ecae15b" providerId="ADAL" clId="{8113D61B-746A-4E5D-AD9B-46C672B12936}" dt="2023-01-31T22:48:57.153" v="103" actId="21"/>
          <ac:picMkLst>
            <pc:docMk/>
            <pc:sldMk cId="734887308" sldId="274"/>
            <ac:picMk id="13" creationId="{C46409FE-5B6E-44AB-BD27-E44CE6A25023}"/>
          </ac:picMkLst>
        </pc:picChg>
        <pc:picChg chg="add del mod">
          <ac:chgData name="Miao, Xuanbo" userId="52a29cb4-095e-4b88-8e5b-abe65ecae15b" providerId="ADAL" clId="{8113D61B-746A-4E5D-AD9B-46C672B12936}" dt="2023-01-31T22:48:57.153" v="103" actId="21"/>
          <ac:picMkLst>
            <pc:docMk/>
            <pc:sldMk cId="734887308" sldId="274"/>
            <ac:picMk id="15" creationId="{00223279-1111-4F52-A24C-B0916B5E3E44}"/>
          </ac:picMkLst>
        </pc:picChg>
        <pc:picChg chg="add del mod">
          <ac:chgData name="Miao, Xuanbo" userId="52a29cb4-095e-4b88-8e5b-abe65ecae15b" providerId="ADAL" clId="{8113D61B-746A-4E5D-AD9B-46C672B12936}" dt="2023-01-31T22:48:57.153" v="103" actId="21"/>
          <ac:picMkLst>
            <pc:docMk/>
            <pc:sldMk cId="734887308" sldId="274"/>
            <ac:picMk id="17" creationId="{3F491014-D85F-434D-BF85-7C322A8E30ED}"/>
          </ac:picMkLst>
        </pc:picChg>
        <pc:picChg chg="add del mod">
          <ac:chgData name="Miao, Xuanbo" userId="52a29cb4-095e-4b88-8e5b-abe65ecae15b" providerId="ADAL" clId="{8113D61B-746A-4E5D-AD9B-46C672B12936}" dt="2023-01-31T22:48:57.153" v="103" actId="21"/>
          <ac:picMkLst>
            <pc:docMk/>
            <pc:sldMk cId="734887308" sldId="274"/>
            <ac:picMk id="19" creationId="{5FADC729-A273-498D-83BB-0E2B280BDAED}"/>
          </ac:picMkLst>
        </pc:picChg>
        <pc:picChg chg="add del mod">
          <ac:chgData name="Miao, Xuanbo" userId="52a29cb4-095e-4b88-8e5b-abe65ecae15b" providerId="ADAL" clId="{8113D61B-746A-4E5D-AD9B-46C672B12936}" dt="2023-01-31T22:48:57.153" v="103" actId="21"/>
          <ac:picMkLst>
            <pc:docMk/>
            <pc:sldMk cId="734887308" sldId="274"/>
            <ac:picMk id="21" creationId="{4D5E577B-E045-4285-8FAB-D0D5891F6360}"/>
          </ac:picMkLst>
        </pc:picChg>
        <pc:picChg chg="add del mod">
          <ac:chgData name="Miao, Xuanbo" userId="52a29cb4-095e-4b88-8e5b-abe65ecae15b" providerId="ADAL" clId="{8113D61B-746A-4E5D-AD9B-46C672B12936}" dt="2023-01-31T22:47:01.736" v="75" actId="21"/>
          <ac:picMkLst>
            <pc:docMk/>
            <pc:sldMk cId="734887308" sldId="274"/>
            <ac:picMk id="23" creationId="{FA53200D-7EE7-4286-9F10-ED3F2395C69C}"/>
          </ac:picMkLst>
        </pc:picChg>
        <pc:picChg chg="add del mod">
          <ac:chgData name="Miao, Xuanbo" userId="52a29cb4-095e-4b88-8e5b-abe65ecae15b" providerId="ADAL" clId="{8113D61B-746A-4E5D-AD9B-46C672B12936}" dt="2023-01-31T22:48:57.153" v="103" actId="21"/>
          <ac:picMkLst>
            <pc:docMk/>
            <pc:sldMk cId="734887308" sldId="274"/>
            <ac:picMk id="25" creationId="{97FD1597-1E80-4E81-909A-8CFC8D832567}"/>
          </ac:picMkLst>
        </pc:picChg>
        <pc:picChg chg="add del mod">
          <ac:chgData name="Miao, Xuanbo" userId="52a29cb4-095e-4b88-8e5b-abe65ecae15b" providerId="ADAL" clId="{8113D61B-746A-4E5D-AD9B-46C672B12936}" dt="2023-01-31T22:48:57.153" v="103" actId="21"/>
          <ac:picMkLst>
            <pc:docMk/>
            <pc:sldMk cId="734887308" sldId="274"/>
            <ac:picMk id="27" creationId="{01554F1C-6AC2-440A-BF4B-057ABEBE72AB}"/>
          </ac:picMkLst>
        </pc:picChg>
        <pc:picChg chg="add del mod">
          <ac:chgData name="Miao, Xuanbo" userId="52a29cb4-095e-4b88-8e5b-abe65ecae15b" providerId="ADAL" clId="{8113D61B-746A-4E5D-AD9B-46C672B12936}" dt="2023-01-31T22:57:24.043" v="145" actId="21"/>
          <ac:picMkLst>
            <pc:docMk/>
            <pc:sldMk cId="734887308" sldId="274"/>
            <ac:picMk id="29" creationId="{5A384057-7DE6-4CD6-A474-E8491BAAA323}"/>
          </ac:picMkLst>
        </pc:picChg>
        <pc:picChg chg="add del mod">
          <ac:chgData name="Miao, Xuanbo" userId="52a29cb4-095e-4b88-8e5b-abe65ecae15b" providerId="ADAL" clId="{8113D61B-746A-4E5D-AD9B-46C672B12936}" dt="2023-01-31T22:57:24.043" v="145" actId="21"/>
          <ac:picMkLst>
            <pc:docMk/>
            <pc:sldMk cId="734887308" sldId="274"/>
            <ac:picMk id="31" creationId="{6FFFEF76-BFDC-40D9-98F0-5434330B74D7}"/>
          </ac:picMkLst>
        </pc:picChg>
        <pc:picChg chg="add del mod modCrop">
          <ac:chgData name="Miao, Xuanbo" userId="52a29cb4-095e-4b88-8e5b-abe65ecae15b" providerId="ADAL" clId="{8113D61B-746A-4E5D-AD9B-46C672B12936}" dt="2023-01-31T22:57:24.043" v="145" actId="21"/>
          <ac:picMkLst>
            <pc:docMk/>
            <pc:sldMk cId="734887308" sldId="274"/>
            <ac:picMk id="33" creationId="{717830BB-3137-448B-9244-49E8220F758A}"/>
          </ac:picMkLst>
        </pc:picChg>
        <pc:picChg chg="add del mod modCrop">
          <ac:chgData name="Miao, Xuanbo" userId="52a29cb4-095e-4b88-8e5b-abe65ecae15b" providerId="ADAL" clId="{8113D61B-746A-4E5D-AD9B-46C672B12936}" dt="2023-01-31T22:57:24.043" v="145" actId="21"/>
          <ac:picMkLst>
            <pc:docMk/>
            <pc:sldMk cId="734887308" sldId="274"/>
            <ac:picMk id="35" creationId="{A2D8AA65-09E7-4B9B-870D-7361367FB6D6}"/>
          </ac:picMkLst>
        </pc:picChg>
        <pc:picChg chg="add del mod">
          <ac:chgData name="Miao, Xuanbo" userId="52a29cb4-095e-4b88-8e5b-abe65ecae15b" providerId="ADAL" clId="{8113D61B-746A-4E5D-AD9B-46C672B12936}" dt="2023-01-31T22:57:24.043" v="145" actId="21"/>
          <ac:picMkLst>
            <pc:docMk/>
            <pc:sldMk cId="734887308" sldId="274"/>
            <ac:picMk id="37" creationId="{AFC30B81-A205-4703-A256-4768CF2696AD}"/>
          </ac:picMkLst>
        </pc:picChg>
        <pc:picChg chg="add del mod">
          <ac:chgData name="Miao, Xuanbo" userId="52a29cb4-095e-4b88-8e5b-abe65ecae15b" providerId="ADAL" clId="{8113D61B-746A-4E5D-AD9B-46C672B12936}" dt="2023-01-31T22:57:24.043" v="145" actId="21"/>
          <ac:picMkLst>
            <pc:docMk/>
            <pc:sldMk cId="734887308" sldId="274"/>
            <ac:picMk id="39" creationId="{A7F26037-C2E5-4308-AD3A-4FE77569AE4B}"/>
          </ac:picMkLst>
        </pc:picChg>
        <pc:picChg chg="add del mod modCrop">
          <ac:chgData name="Miao, Xuanbo" userId="52a29cb4-095e-4b88-8e5b-abe65ecae15b" providerId="ADAL" clId="{8113D61B-746A-4E5D-AD9B-46C672B12936}" dt="2023-01-31T22:57:24.043" v="145" actId="21"/>
          <ac:picMkLst>
            <pc:docMk/>
            <pc:sldMk cId="734887308" sldId="274"/>
            <ac:picMk id="41" creationId="{5FD6B66E-0D70-40AF-B633-072D41C7B928}"/>
          </ac:picMkLst>
        </pc:picChg>
        <pc:picChg chg="add del mod modCrop">
          <ac:chgData name="Miao, Xuanbo" userId="52a29cb4-095e-4b88-8e5b-abe65ecae15b" providerId="ADAL" clId="{8113D61B-746A-4E5D-AD9B-46C672B12936}" dt="2023-01-31T22:57:24.043" v="145" actId="21"/>
          <ac:picMkLst>
            <pc:docMk/>
            <pc:sldMk cId="734887308" sldId="274"/>
            <ac:picMk id="43" creationId="{65E957DC-EB66-46C8-B87B-C51BD9164517}"/>
          </ac:picMkLst>
        </pc:picChg>
        <pc:picChg chg="add del mod">
          <ac:chgData name="Miao, Xuanbo" userId="52a29cb4-095e-4b88-8e5b-abe65ecae15b" providerId="ADAL" clId="{8113D61B-746A-4E5D-AD9B-46C672B12936}" dt="2023-01-31T22:57:24.043" v="145" actId="21"/>
          <ac:picMkLst>
            <pc:docMk/>
            <pc:sldMk cId="734887308" sldId="274"/>
            <ac:picMk id="45" creationId="{45BC3926-4755-4294-B20D-057E49F7FCB3}"/>
          </ac:picMkLst>
        </pc:picChg>
        <pc:picChg chg="add del mod modCrop">
          <ac:chgData name="Miao, Xuanbo" userId="52a29cb4-095e-4b88-8e5b-abe65ecae15b" providerId="ADAL" clId="{8113D61B-746A-4E5D-AD9B-46C672B12936}" dt="2023-01-31T22:57:24.043" v="145" actId="21"/>
          <ac:picMkLst>
            <pc:docMk/>
            <pc:sldMk cId="734887308" sldId="274"/>
            <ac:picMk id="47" creationId="{2DD6AC47-330E-40C3-AF0E-EC6EB80A138D}"/>
          </ac:picMkLst>
        </pc:picChg>
        <pc:picChg chg="add del mod">
          <ac:chgData name="Miao, Xuanbo" userId="52a29cb4-095e-4b88-8e5b-abe65ecae15b" providerId="ADAL" clId="{8113D61B-746A-4E5D-AD9B-46C672B12936}" dt="2023-01-31T22:49:14.120" v="110" actId="21"/>
          <ac:picMkLst>
            <pc:docMk/>
            <pc:sldMk cId="734887308" sldId="274"/>
            <ac:picMk id="48" creationId="{73B73745-2F04-4D83-B01F-F6D252C83569}"/>
          </ac:picMkLst>
        </pc:picChg>
        <pc:picChg chg="add del mod">
          <ac:chgData name="Miao, Xuanbo" userId="52a29cb4-095e-4b88-8e5b-abe65ecae15b" providerId="ADAL" clId="{8113D61B-746A-4E5D-AD9B-46C672B12936}" dt="2023-01-31T22:49:14.120" v="110" actId="21"/>
          <ac:picMkLst>
            <pc:docMk/>
            <pc:sldMk cId="734887308" sldId="274"/>
            <ac:picMk id="49" creationId="{A4F368D2-60AF-490B-A928-3F338CE42228}"/>
          </ac:picMkLst>
        </pc:picChg>
        <pc:picChg chg="add del mod">
          <ac:chgData name="Miao, Xuanbo" userId="52a29cb4-095e-4b88-8e5b-abe65ecae15b" providerId="ADAL" clId="{8113D61B-746A-4E5D-AD9B-46C672B12936}" dt="2023-01-31T22:49:14.120" v="110" actId="21"/>
          <ac:picMkLst>
            <pc:docMk/>
            <pc:sldMk cId="734887308" sldId="274"/>
            <ac:picMk id="50" creationId="{3D8C4FCC-03F3-4730-9C7F-73D2FFC6D1DB}"/>
          </ac:picMkLst>
        </pc:picChg>
        <pc:picChg chg="add del mod">
          <ac:chgData name="Miao, Xuanbo" userId="52a29cb4-095e-4b88-8e5b-abe65ecae15b" providerId="ADAL" clId="{8113D61B-746A-4E5D-AD9B-46C672B12936}" dt="2023-01-31T22:49:14.120" v="110" actId="21"/>
          <ac:picMkLst>
            <pc:docMk/>
            <pc:sldMk cId="734887308" sldId="274"/>
            <ac:picMk id="51" creationId="{33C9A588-C513-4252-9E88-BE856586D6EE}"/>
          </ac:picMkLst>
        </pc:picChg>
        <pc:picChg chg="add del mod">
          <ac:chgData name="Miao, Xuanbo" userId="52a29cb4-095e-4b88-8e5b-abe65ecae15b" providerId="ADAL" clId="{8113D61B-746A-4E5D-AD9B-46C672B12936}" dt="2023-01-31T22:49:14.120" v="110" actId="21"/>
          <ac:picMkLst>
            <pc:docMk/>
            <pc:sldMk cId="734887308" sldId="274"/>
            <ac:picMk id="52" creationId="{4A19CF8E-F947-4655-B7BB-0120F749B0ED}"/>
          </ac:picMkLst>
        </pc:picChg>
        <pc:picChg chg="add del mod">
          <ac:chgData name="Miao, Xuanbo" userId="52a29cb4-095e-4b88-8e5b-abe65ecae15b" providerId="ADAL" clId="{8113D61B-746A-4E5D-AD9B-46C672B12936}" dt="2023-01-31T22:49:14.120" v="110" actId="21"/>
          <ac:picMkLst>
            <pc:docMk/>
            <pc:sldMk cId="734887308" sldId="274"/>
            <ac:picMk id="53" creationId="{838E39F6-085D-4833-A605-C6737344724A}"/>
          </ac:picMkLst>
        </pc:picChg>
        <pc:picChg chg="add del mod">
          <ac:chgData name="Miao, Xuanbo" userId="52a29cb4-095e-4b88-8e5b-abe65ecae15b" providerId="ADAL" clId="{8113D61B-746A-4E5D-AD9B-46C672B12936}" dt="2023-01-31T22:49:14.120" v="110" actId="21"/>
          <ac:picMkLst>
            <pc:docMk/>
            <pc:sldMk cId="734887308" sldId="274"/>
            <ac:picMk id="54" creationId="{2589F690-19FF-4E1A-8459-7F421CF8F810}"/>
          </ac:picMkLst>
        </pc:picChg>
        <pc:picChg chg="add del mod">
          <ac:chgData name="Miao, Xuanbo" userId="52a29cb4-095e-4b88-8e5b-abe65ecae15b" providerId="ADAL" clId="{8113D61B-746A-4E5D-AD9B-46C672B12936}" dt="2023-01-31T22:49:14.120" v="110" actId="21"/>
          <ac:picMkLst>
            <pc:docMk/>
            <pc:sldMk cId="734887308" sldId="274"/>
            <ac:picMk id="55" creationId="{F166E2C8-4CD5-4F01-BF33-7CAC54911B5B}"/>
          </ac:picMkLst>
        </pc:picChg>
        <pc:picChg chg="add del mod">
          <ac:chgData name="Miao, Xuanbo" userId="52a29cb4-095e-4b88-8e5b-abe65ecae15b" providerId="ADAL" clId="{8113D61B-746A-4E5D-AD9B-46C672B12936}" dt="2023-01-31T22:57:24.043" v="145" actId="21"/>
          <ac:picMkLst>
            <pc:docMk/>
            <pc:sldMk cId="734887308" sldId="274"/>
            <ac:picMk id="56" creationId="{931E9FFA-0798-4491-950B-E4476720B89B}"/>
          </ac:picMkLst>
        </pc:picChg>
        <pc:picChg chg="add del mod">
          <ac:chgData name="Miao, Xuanbo" userId="52a29cb4-095e-4b88-8e5b-abe65ecae15b" providerId="ADAL" clId="{8113D61B-746A-4E5D-AD9B-46C672B12936}" dt="2023-01-31T22:57:24.043" v="145" actId="21"/>
          <ac:picMkLst>
            <pc:docMk/>
            <pc:sldMk cId="734887308" sldId="274"/>
            <ac:picMk id="57" creationId="{58954B8D-C1C1-4E51-8148-3F19279E45DA}"/>
          </ac:picMkLst>
        </pc:picChg>
        <pc:picChg chg="add mod">
          <ac:chgData name="Miao, Xuanbo" userId="52a29cb4-095e-4b88-8e5b-abe65ecae15b" providerId="ADAL" clId="{8113D61B-746A-4E5D-AD9B-46C672B12936}" dt="2023-01-31T23:03:13.310" v="315" actId="1076"/>
          <ac:picMkLst>
            <pc:docMk/>
            <pc:sldMk cId="734887308" sldId="274"/>
            <ac:picMk id="58" creationId="{E80A7833-5175-4DDA-BBD8-A136387423EC}"/>
          </ac:picMkLst>
        </pc:picChg>
        <pc:picChg chg="add mod">
          <ac:chgData name="Miao, Xuanbo" userId="52a29cb4-095e-4b88-8e5b-abe65ecae15b" providerId="ADAL" clId="{8113D61B-746A-4E5D-AD9B-46C672B12936}" dt="2023-01-31T23:03:15.259" v="316" actId="1076"/>
          <ac:picMkLst>
            <pc:docMk/>
            <pc:sldMk cId="734887308" sldId="274"/>
            <ac:picMk id="59" creationId="{CE18FB17-D263-4FAA-AF1D-962858192E5B}"/>
          </ac:picMkLst>
        </pc:picChg>
        <pc:picChg chg="add mod">
          <ac:chgData name="Miao, Xuanbo" userId="52a29cb4-095e-4b88-8e5b-abe65ecae15b" providerId="ADAL" clId="{8113D61B-746A-4E5D-AD9B-46C672B12936}" dt="2023-01-31T23:03:21.086" v="320" actId="1076"/>
          <ac:picMkLst>
            <pc:docMk/>
            <pc:sldMk cId="734887308" sldId="274"/>
            <ac:picMk id="60" creationId="{5E43C06C-5EC6-4E2C-8953-98CBE3AA463F}"/>
          </ac:picMkLst>
        </pc:picChg>
        <pc:picChg chg="add mod">
          <ac:chgData name="Miao, Xuanbo" userId="52a29cb4-095e-4b88-8e5b-abe65ecae15b" providerId="ADAL" clId="{8113D61B-746A-4E5D-AD9B-46C672B12936}" dt="2023-01-31T23:03:25.186" v="321" actId="1076"/>
          <ac:picMkLst>
            <pc:docMk/>
            <pc:sldMk cId="734887308" sldId="274"/>
            <ac:picMk id="61" creationId="{FF05BF37-C51B-4D1F-B0CB-BF35CB638B04}"/>
          </ac:picMkLst>
        </pc:picChg>
        <pc:picChg chg="add mod">
          <ac:chgData name="Miao, Xuanbo" userId="52a29cb4-095e-4b88-8e5b-abe65ecae15b" providerId="ADAL" clId="{8113D61B-746A-4E5D-AD9B-46C672B12936}" dt="2023-01-31T23:03:30.417" v="322" actId="1076"/>
          <ac:picMkLst>
            <pc:docMk/>
            <pc:sldMk cId="734887308" sldId="274"/>
            <ac:picMk id="62" creationId="{32138B34-4B56-4C4E-B47C-703E3CCFF75C}"/>
          </ac:picMkLst>
        </pc:picChg>
        <pc:picChg chg="add mod">
          <ac:chgData name="Miao, Xuanbo" userId="52a29cb4-095e-4b88-8e5b-abe65ecae15b" providerId="ADAL" clId="{8113D61B-746A-4E5D-AD9B-46C672B12936}" dt="2023-01-31T23:03:32.323" v="323" actId="1076"/>
          <ac:picMkLst>
            <pc:docMk/>
            <pc:sldMk cId="734887308" sldId="274"/>
            <ac:picMk id="63" creationId="{538929D2-BC4C-45EE-A8B1-3D58F7C628B9}"/>
          </ac:picMkLst>
        </pc:picChg>
        <pc:picChg chg="add mod">
          <ac:chgData name="Miao, Xuanbo" userId="52a29cb4-095e-4b88-8e5b-abe65ecae15b" providerId="ADAL" clId="{8113D61B-746A-4E5D-AD9B-46C672B12936}" dt="2023-01-31T23:03:36.743" v="325" actId="1076"/>
          <ac:picMkLst>
            <pc:docMk/>
            <pc:sldMk cId="734887308" sldId="274"/>
            <ac:picMk id="64" creationId="{17B7D589-CF71-4DD0-BC92-F3A32576BA94}"/>
          </ac:picMkLst>
        </pc:picChg>
        <pc:picChg chg="add mod">
          <ac:chgData name="Miao, Xuanbo" userId="52a29cb4-095e-4b88-8e5b-abe65ecae15b" providerId="ADAL" clId="{8113D61B-746A-4E5D-AD9B-46C672B12936}" dt="2023-01-31T23:03:39.822" v="327" actId="1076"/>
          <ac:picMkLst>
            <pc:docMk/>
            <pc:sldMk cId="734887308" sldId="274"/>
            <ac:picMk id="65" creationId="{329912E5-8454-49B0-A69C-3FB593BF1BA4}"/>
          </ac:picMkLst>
        </pc:picChg>
      </pc:sldChg>
      <pc:sldChg chg="addSp delSp modSp new mod">
        <pc:chgData name="Miao, Xuanbo" userId="52a29cb4-095e-4b88-8e5b-abe65ecae15b" providerId="ADAL" clId="{8113D61B-746A-4E5D-AD9B-46C672B12936}" dt="2023-01-31T23:02:56.818" v="312" actId="1076"/>
        <pc:sldMkLst>
          <pc:docMk/>
          <pc:sldMk cId="2521337418" sldId="275"/>
        </pc:sldMkLst>
        <pc:spChg chg="del">
          <ac:chgData name="Miao, Xuanbo" userId="52a29cb4-095e-4b88-8e5b-abe65ecae15b" providerId="ADAL" clId="{8113D61B-746A-4E5D-AD9B-46C672B12936}" dt="2023-01-31T22:49:25.464" v="114" actId="21"/>
          <ac:spMkLst>
            <pc:docMk/>
            <pc:sldMk cId="2521337418" sldId="275"/>
            <ac:spMk id="2" creationId="{E35EEEE7-95DC-439E-B967-EBD0343E5852}"/>
          </ac:spMkLst>
        </pc:spChg>
        <pc:spChg chg="del">
          <ac:chgData name="Miao, Xuanbo" userId="52a29cb4-095e-4b88-8e5b-abe65ecae15b" providerId="ADAL" clId="{8113D61B-746A-4E5D-AD9B-46C672B12936}" dt="2023-01-31T22:49:25.464" v="114" actId="21"/>
          <ac:spMkLst>
            <pc:docMk/>
            <pc:sldMk cId="2521337418" sldId="275"/>
            <ac:spMk id="3" creationId="{0DDD91F1-CFB0-49EE-8D49-AE89CA080E27}"/>
          </ac:spMkLst>
        </pc:spChg>
        <pc:picChg chg="add del mod">
          <ac:chgData name="Miao, Xuanbo" userId="52a29cb4-095e-4b88-8e5b-abe65ecae15b" providerId="ADAL" clId="{8113D61B-746A-4E5D-AD9B-46C672B12936}" dt="2023-01-31T22:57:25.962" v="146" actId="21"/>
          <ac:picMkLst>
            <pc:docMk/>
            <pc:sldMk cId="2521337418" sldId="275"/>
            <ac:picMk id="4" creationId="{4682C8F5-F663-47DB-8CF6-952D945835DE}"/>
          </ac:picMkLst>
        </pc:picChg>
        <pc:picChg chg="add del mod">
          <ac:chgData name="Miao, Xuanbo" userId="52a29cb4-095e-4b88-8e5b-abe65ecae15b" providerId="ADAL" clId="{8113D61B-746A-4E5D-AD9B-46C672B12936}" dt="2023-01-31T22:57:25.962" v="146" actId="21"/>
          <ac:picMkLst>
            <pc:docMk/>
            <pc:sldMk cId="2521337418" sldId="275"/>
            <ac:picMk id="5" creationId="{1A45732C-33BE-414B-BDAC-EB4590A979FA}"/>
          </ac:picMkLst>
        </pc:picChg>
        <pc:picChg chg="add del mod">
          <ac:chgData name="Miao, Xuanbo" userId="52a29cb4-095e-4b88-8e5b-abe65ecae15b" providerId="ADAL" clId="{8113D61B-746A-4E5D-AD9B-46C672B12936}" dt="2023-01-31T22:57:25.962" v="146" actId="21"/>
          <ac:picMkLst>
            <pc:docMk/>
            <pc:sldMk cId="2521337418" sldId="275"/>
            <ac:picMk id="6" creationId="{3C6893C0-A297-47D3-BD24-7C44C8F4888A}"/>
          </ac:picMkLst>
        </pc:picChg>
        <pc:picChg chg="add del mod">
          <ac:chgData name="Miao, Xuanbo" userId="52a29cb4-095e-4b88-8e5b-abe65ecae15b" providerId="ADAL" clId="{8113D61B-746A-4E5D-AD9B-46C672B12936}" dt="2023-01-31T22:57:25.962" v="146" actId="21"/>
          <ac:picMkLst>
            <pc:docMk/>
            <pc:sldMk cId="2521337418" sldId="275"/>
            <ac:picMk id="7" creationId="{4134AA25-A95B-4532-A72D-54636578BB9F}"/>
          </ac:picMkLst>
        </pc:picChg>
        <pc:picChg chg="add del mod">
          <ac:chgData name="Miao, Xuanbo" userId="52a29cb4-095e-4b88-8e5b-abe65ecae15b" providerId="ADAL" clId="{8113D61B-746A-4E5D-AD9B-46C672B12936}" dt="2023-01-31T22:57:25.962" v="146" actId="21"/>
          <ac:picMkLst>
            <pc:docMk/>
            <pc:sldMk cId="2521337418" sldId="275"/>
            <ac:picMk id="8" creationId="{5C6D4919-9606-4508-B7AB-AD7043C6ECFF}"/>
          </ac:picMkLst>
        </pc:picChg>
        <pc:picChg chg="add del mod">
          <ac:chgData name="Miao, Xuanbo" userId="52a29cb4-095e-4b88-8e5b-abe65ecae15b" providerId="ADAL" clId="{8113D61B-746A-4E5D-AD9B-46C672B12936}" dt="2023-01-31T22:57:25.962" v="146" actId="21"/>
          <ac:picMkLst>
            <pc:docMk/>
            <pc:sldMk cId="2521337418" sldId="275"/>
            <ac:picMk id="9" creationId="{F8A6CC56-FD57-4020-8F36-4B5A228D493A}"/>
          </ac:picMkLst>
        </pc:picChg>
        <pc:picChg chg="add del mod">
          <ac:chgData name="Miao, Xuanbo" userId="52a29cb4-095e-4b88-8e5b-abe65ecae15b" providerId="ADAL" clId="{8113D61B-746A-4E5D-AD9B-46C672B12936}" dt="2023-01-31T22:57:25.962" v="146" actId="21"/>
          <ac:picMkLst>
            <pc:docMk/>
            <pc:sldMk cId="2521337418" sldId="275"/>
            <ac:picMk id="10" creationId="{216F206C-F49C-4CA3-8B1E-DF12556322DE}"/>
          </ac:picMkLst>
        </pc:picChg>
        <pc:picChg chg="add del mod">
          <ac:chgData name="Miao, Xuanbo" userId="52a29cb4-095e-4b88-8e5b-abe65ecae15b" providerId="ADAL" clId="{8113D61B-746A-4E5D-AD9B-46C672B12936}" dt="2023-01-31T22:57:25.962" v="146" actId="21"/>
          <ac:picMkLst>
            <pc:docMk/>
            <pc:sldMk cId="2521337418" sldId="275"/>
            <ac:picMk id="11" creationId="{14E2655E-B40C-4557-A247-4A6D5F81B263}"/>
          </ac:picMkLst>
        </pc:picChg>
        <pc:picChg chg="add del mod">
          <ac:chgData name="Miao, Xuanbo" userId="52a29cb4-095e-4b88-8e5b-abe65ecae15b" providerId="ADAL" clId="{8113D61B-746A-4E5D-AD9B-46C672B12936}" dt="2023-01-31T22:57:35.910" v="150"/>
          <ac:picMkLst>
            <pc:docMk/>
            <pc:sldMk cId="2521337418" sldId="275"/>
            <ac:picMk id="13" creationId="{2B4B85A5-FDD4-41A3-949B-6A2B74AEF8D0}"/>
          </ac:picMkLst>
        </pc:picChg>
        <pc:picChg chg="add del mod">
          <ac:chgData name="Miao, Xuanbo" userId="52a29cb4-095e-4b88-8e5b-abe65ecae15b" providerId="ADAL" clId="{8113D61B-746A-4E5D-AD9B-46C672B12936}" dt="2023-01-31T22:57:35.910" v="150"/>
          <ac:picMkLst>
            <pc:docMk/>
            <pc:sldMk cId="2521337418" sldId="275"/>
            <ac:picMk id="15" creationId="{5D1345C6-3007-481D-9740-01ACE2D201AF}"/>
          </ac:picMkLst>
        </pc:picChg>
        <pc:picChg chg="add del mod">
          <ac:chgData name="Miao, Xuanbo" userId="52a29cb4-095e-4b88-8e5b-abe65ecae15b" providerId="ADAL" clId="{8113D61B-746A-4E5D-AD9B-46C672B12936}" dt="2023-01-31T22:57:35.910" v="150"/>
          <ac:picMkLst>
            <pc:docMk/>
            <pc:sldMk cId="2521337418" sldId="275"/>
            <ac:picMk id="17" creationId="{92307521-EA33-403C-BA59-812E122C1EBE}"/>
          </ac:picMkLst>
        </pc:picChg>
        <pc:picChg chg="add del mod">
          <ac:chgData name="Miao, Xuanbo" userId="52a29cb4-095e-4b88-8e5b-abe65ecae15b" providerId="ADAL" clId="{8113D61B-746A-4E5D-AD9B-46C672B12936}" dt="2023-01-31T22:57:35.910" v="150"/>
          <ac:picMkLst>
            <pc:docMk/>
            <pc:sldMk cId="2521337418" sldId="275"/>
            <ac:picMk id="19" creationId="{55ED5FD8-D8EC-44C6-AA9D-C070D3D4E993}"/>
          </ac:picMkLst>
        </pc:picChg>
        <pc:picChg chg="add del mod">
          <ac:chgData name="Miao, Xuanbo" userId="52a29cb4-095e-4b88-8e5b-abe65ecae15b" providerId="ADAL" clId="{8113D61B-746A-4E5D-AD9B-46C672B12936}" dt="2023-01-31T22:57:35.910" v="150"/>
          <ac:picMkLst>
            <pc:docMk/>
            <pc:sldMk cId="2521337418" sldId="275"/>
            <ac:picMk id="21" creationId="{D092E4A8-1D2C-4179-9472-D357709FFA50}"/>
          </ac:picMkLst>
        </pc:picChg>
        <pc:picChg chg="add del mod">
          <ac:chgData name="Miao, Xuanbo" userId="52a29cb4-095e-4b88-8e5b-abe65ecae15b" providerId="ADAL" clId="{8113D61B-746A-4E5D-AD9B-46C672B12936}" dt="2023-01-31T22:57:35.910" v="150"/>
          <ac:picMkLst>
            <pc:docMk/>
            <pc:sldMk cId="2521337418" sldId="275"/>
            <ac:picMk id="23" creationId="{0F870764-6ACE-4FA9-81C7-A2A0690209AC}"/>
          </ac:picMkLst>
        </pc:picChg>
        <pc:picChg chg="add del mod">
          <ac:chgData name="Miao, Xuanbo" userId="52a29cb4-095e-4b88-8e5b-abe65ecae15b" providerId="ADAL" clId="{8113D61B-746A-4E5D-AD9B-46C672B12936}" dt="2023-01-31T22:57:35.910" v="150"/>
          <ac:picMkLst>
            <pc:docMk/>
            <pc:sldMk cId="2521337418" sldId="275"/>
            <ac:picMk id="25" creationId="{934B127A-2C60-4B2D-BCD3-4B9E16317C15}"/>
          </ac:picMkLst>
        </pc:picChg>
        <pc:picChg chg="add del mod">
          <ac:chgData name="Miao, Xuanbo" userId="52a29cb4-095e-4b88-8e5b-abe65ecae15b" providerId="ADAL" clId="{8113D61B-746A-4E5D-AD9B-46C672B12936}" dt="2023-01-31T22:57:35.910" v="150"/>
          <ac:picMkLst>
            <pc:docMk/>
            <pc:sldMk cId="2521337418" sldId="275"/>
            <ac:picMk id="27" creationId="{07380BE1-7C45-4A8F-86CB-2496445F1366}"/>
          </ac:picMkLst>
        </pc:picChg>
        <pc:picChg chg="add del mod">
          <ac:chgData name="Miao, Xuanbo" userId="52a29cb4-095e-4b88-8e5b-abe65ecae15b" providerId="ADAL" clId="{8113D61B-746A-4E5D-AD9B-46C672B12936}" dt="2023-01-31T22:57:35.910" v="150"/>
          <ac:picMkLst>
            <pc:docMk/>
            <pc:sldMk cId="2521337418" sldId="275"/>
            <ac:picMk id="29" creationId="{E4BCA8EC-65E8-48A2-AC59-EBC1148D4BED}"/>
          </ac:picMkLst>
        </pc:picChg>
        <pc:picChg chg="add del mod">
          <ac:chgData name="Miao, Xuanbo" userId="52a29cb4-095e-4b88-8e5b-abe65ecae15b" providerId="ADAL" clId="{8113D61B-746A-4E5D-AD9B-46C672B12936}" dt="2023-01-31T22:57:35.910" v="150"/>
          <ac:picMkLst>
            <pc:docMk/>
            <pc:sldMk cId="2521337418" sldId="275"/>
            <ac:picMk id="31" creationId="{693DC05E-9FEE-42B7-A9B1-D7B9FA20D120}"/>
          </ac:picMkLst>
        </pc:picChg>
        <pc:picChg chg="add del mod">
          <ac:chgData name="Miao, Xuanbo" userId="52a29cb4-095e-4b88-8e5b-abe65ecae15b" providerId="ADAL" clId="{8113D61B-746A-4E5D-AD9B-46C672B12936}" dt="2023-01-31T22:57:35.910" v="150"/>
          <ac:picMkLst>
            <pc:docMk/>
            <pc:sldMk cId="2521337418" sldId="275"/>
            <ac:picMk id="33" creationId="{67616161-734E-403F-B7D6-DC323B2A5DF6}"/>
          </ac:picMkLst>
        </pc:picChg>
        <pc:picChg chg="add del mod">
          <ac:chgData name="Miao, Xuanbo" userId="52a29cb4-095e-4b88-8e5b-abe65ecae15b" providerId="ADAL" clId="{8113D61B-746A-4E5D-AD9B-46C672B12936}" dt="2023-01-31T22:57:35.910" v="150"/>
          <ac:picMkLst>
            <pc:docMk/>
            <pc:sldMk cId="2521337418" sldId="275"/>
            <ac:picMk id="35" creationId="{4FC2F3A5-7881-4943-9E5C-F1DFA3904B6A}"/>
          </ac:picMkLst>
        </pc:picChg>
        <pc:picChg chg="add del mod">
          <ac:chgData name="Miao, Xuanbo" userId="52a29cb4-095e-4b88-8e5b-abe65ecae15b" providerId="ADAL" clId="{8113D61B-746A-4E5D-AD9B-46C672B12936}" dt="2023-01-31T22:57:35.910" v="150"/>
          <ac:picMkLst>
            <pc:docMk/>
            <pc:sldMk cId="2521337418" sldId="275"/>
            <ac:picMk id="37" creationId="{812E5F6A-8268-4C63-B7E2-D0E549BE6EBD}"/>
          </ac:picMkLst>
        </pc:picChg>
        <pc:picChg chg="add del mod">
          <ac:chgData name="Miao, Xuanbo" userId="52a29cb4-095e-4b88-8e5b-abe65ecae15b" providerId="ADAL" clId="{8113D61B-746A-4E5D-AD9B-46C672B12936}" dt="2023-01-31T22:57:35.910" v="150"/>
          <ac:picMkLst>
            <pc:docMk/>
            <pc:sldMk cId="2521337418" sldId="275"/>
            <ac:picMk id="39" creationId="{EB5C1D3B-714B-44A1-899E-BB4763A06A48}"/>
          </ac:picMkLst>
        </pc:picChg>
        <pc:picChg chg="add del mod">
          <ac:chgData name="Miao, Xuanbo" userId="52a29cb4-095e-4b88-8e5b-abe65ecae15b" providerId="ADAL" clId="{8113D61B-746A-4E5D-AD9B-46C672B12936}" dt="2023-01-31T22:57:35.910" v="150"/>
          <ac:picMkLst>
            <pc:docMk/>
            <pc:sldMk cId="2521337418" sldId="275"/>
            <ac:picMk id="41" creationId="{112F74DC-505B-41CE-84C0-FAA298B1FA16}"/>
          </ac:picMkLst>
        </pc:picChg>
        <pc:picChg chg="add del mod">
          <ac:chgData name="Miao, Xuanbo" userId="52a29cb4-095e-4b88-8e5b-abe65ecae15b" providerId="ADAL" clId="{8113D61B-746A-4E5D-AD9B-46C672B12936}" dt="2023-01-31T22:57:35.910" v="150"/>
          <ac:picMkLst>
            <pc:docMk/>
            <pc:sldMk cId="2521337418" sldId="275"/>
            <ac:picMk id="43" creationId="{E2883D78-97B9-4F16-8026-3ACAF081BBD8}"/>
          </ac:picMkLst>
        </pc:picChg>
        <pc:picChg chg="add del mod">
          <ac:chgData name="Miao, Xuanbo" userId="52a29cb4-095e-4b88-8e5b-abe65ecae15b" providerId="ADAL" clId="{8113D61B-746A-4E5D-AD9B-46C672B12936}" dt="2023-01-31T22:57:35.910" v="150"/>
          <ac:picMkLst>
            <pc:docMk/>
            <pc:sldMk cId="2521337418" sldId="275"/>
            <ac:picMk id="45" creationId="{2AC5481F-0753-4BB0-9332-32C4AE1088A5}"/>
          </ac:picMkLst>
        </pc:picChg>
        <pc:picChg chg="add del mod">
          <ac:chgData name="Miao, Xuanbo" userId="52a29cb4-095e-4b88-8e5b-abe65ecae15b" providerId="ADAL" clId="{8113D61B-746A-4E5D-AD9B-46C672B12936}" dt="2023-01-31T22:57:35.910" v="150"/>
          <ac:picMkLst>
            <pc:docMk/>
            <pc:sldMk cId="2521337418" sldId="275"/>
            <ac:picMk id="47" creationId="{2F29BC40-8167-43DE-A78B-EECCEF4F8F8C}"/>
          </ac:picMkLst>
        </pc:picChg>
        <pc:picChg chg="add del mod">
          <ac:chgData name="Miao, Xuanbo" userId="52a29cb4-095e-4b88-8e5b-abe65ecae15b" providerId="ADAL" clId="{8113D61B-746A-4E5D-AD9B-46C672B12936}" dt="2023-01-31T22:57:35.910" v="150"/>
          <ac:picMkLst>
            <pc:docMk/>
            <pc:sldMk cId="2521337418" sldId="275"/>
            <ac:picMk id="49" creationId="{3D69F8AC-2B86-4DBD-B1BB-9F2C7A132E1C}"/>
          </ac:picMkLst>
        </pc:picChg>
        <pc:picChg chg="add del mod">
          <ac:chgData name="Miao, Xuanbo" userId="52a29cb4-095e-4b88-8e5b-abe65ecae15b" providerId="ADAL" clId="{8113D61B-746A-4E5D-AD9B-46C672B12936}" dt="2023-01-31T22:57:35.910" v="150"/>
          <ac:picMkLst>
            <pc:docMk/>
            <pc:sldMk cId="2521337418" sldId="275"/>
            <ac:picMk id="51" creationId="{B33BCCF1-1BB5-4AAA-BB8E-48903D50D67B}"/>
          </ac:picMkLst>
        </pc:picChg>
        <pc:picChg chg="add mod">
          <ac:chgData name="Miao, Xuanbo" userId="52a29cb4-095e-4b88-8e5b-abe65ecae15b" providerId="ADAL" clId="{8113D61B-746A-4E5D-AD9B-46C672B12936}" dt="2023-01-31T23:02:56.818" v="312" actId="1076"/>
          <ac:picMkLst>
            <pc:docMk/>
            <pc:sldMk cId="2521337418" sldId="275"/>
            <ac:picMk id="53" creationId="{608532B0-F84B-4D65-B63A-352411D70E36}"/>
          </ac:picMkLst>
        </pc:picChg>
        <pc:picChg chg="add mod">
          <ac:chgData name="Miao, Xuanbo" userId="52a29cb4-095e-4b88-8e5b-abe65ecae15b" providerId="ADAL" clId="{8113D61B-746A-4E5D-AD9B-46C672B12936}" dt="2023-01-31T23:02:56.818" v="312" actId="1076"/>
          <ac:picMkLst>
            <pc:docMk/>
            <pc:sldMk cId="2521337418" sldId="275"/>
            <ac:picMk id="55" creationId="{5590D45E-DB7C-4931-AFE4-EECEEBEC22B2}"/>
          </ac:picMkLst>
        </pc:picChg>
        <pc:picChg chg="add mod">
          <ac:chgData name="Miao, Xuanbo" userId="52a29cb4-095e-4b88-8e5b-abe65ecae15b" providerId="ADAL" clId="{8113D61B-746A-4E5D-AD9B-46C672B12936}" dt="2023-01-31T23:02:56.818" v="312" actId="1076"/>
          <ac:picMkLst>
            <pc:docMk/>
            <pc:sldMk cId="2521337418" sldId="275"/>
            <ac:picMk id="57" creationId="{44371F64-CA95-4554-926D-BC22F424B4A3}"/>
          </ac:picMkLst>
        </pc:picChg>
        <pc:picChg chg="add del mod">
          <ac:chgData name="Miao, Xuanbo" userId="52a29cb4-095e-4b88-8e5b-abe65ecae15b" providerId="ADAL" clId="{8113D61B-746A-4E5D-AD9B-46C672B12936}" dt="2023-01-31T23:00:14.435" v="223" actId="21"/>
          <ac:picMkLst>
            <pc:docMk/>
            <pc:sldMk cId="2521337418" sldId="275"/>
            <ac:picMk id="59" creationId="{66D58BC7-0B23-4968-9834-0B789219239D}"/>
          </ac:picMkLst>
        </pc:picChg>
        <pc:picChg chg="add del mod">
          <ac:chgData name="Miao, Xuanbo" userId="52a29cb4-095e-4b88-8e5b-abe65ecae15b" providerId="ADAL" clId="{8113D61B-746A-4E5D-AD9B-46C672B12936}" dt="2023-01-31T23:00:14.435" v="223" actId="21"/>
          <ac:picMkLst>
            <pc:docMk/>
            <pc:sldMk cId="2521337418" sldId="275"/>
            <ac:picMk id="61" creationId="{F2E59AC7-01C5-4968-AEDA-083CE4D57F2D}"/>
          </ac:picMkLst>
        </pc:picChg>
        <pc:picChg chg="add del mod">
          <ac:chgData name="Miao, Xuanbo" userId="52a29cb4-095e-4b88-8e5b-abe65ecae15b" providerId="ADAL" clId="{8113D61B-746A-4E5D-AD9B-46C672B12936}" dt="2023-01-31T23:00:14.435" v="223" actId="21"/>
          <ac:picMkLst>
            <pc:docMk/>
            <pc:sldMk cId="2521337418" sldId="275"/>
            <ac:picMk id="63" creationId="{534C3086-B19F-4C08-85F5-B5D55EDBD158}"/>
          </ac:picMkLst>
        </pc:picChg>
        <pc:picChg chg="add del mod">
          <ac:chgData name="Miao, Xuanbo" userId="52a29cb4-095e-4b88-8e5b-abe65ecae15b" providerId="ADAL" clId="{8113D61B-746A-4E5D-AD9B-46C672B12936}" dt="2023-01-31T23:00:14.435" v="223" actId="21"/>
          <ac:picMkLst>
            <pc:docMk/>
            <pc:sldMk cId="2521337418" sldId="275"/>
            <ac:picMk id="65" creationId="{7DA44A66-24C6-4C05-8713-4A8336252EE7}"/>
          </ac:picMkLst>
        </pc:picChg>
        <pc:picChg chg="add mod">
          <ac:chgData name="Miao, Xuanbo" userId="52a29cb4-095e-4b88-8e5b-abe65ecae15b" providerId="ADAL" clId="{8113D61B-746A-4E5D-AD9B-46C672B12936}" dt="2023-01-31T23:02:56.818" v="312" actId="1076"/>
          <ac:picMkLst>
            <pc:docMk/>
            <pc:sldMk cId="2521337418" sldId="275"/>
            <ac:picMk id="67" creationId="{D21715D9-40DE-4F8A-A61B-19CAF4953964}"/>
          </ac:picMkLst>
        </pc:picChg>
        <pc:picChg chg="add mod">
          <ac:chgData name="Miao, Xuanbo" userId="52a29cb4-095e-4b88-8e5b-abe65ecae15b" providerId="ADAL" clId="{8113D61B-746A-4E5D-AD9B-46C672B12936}" dt="2023-01-31T23:02:56.818" v="312" actId="1076"/>
          <ac:picMkLst>
            <pc:docMk/>
            <pc:sldMk cId="2521337418" sldId="275"/>
            <ac:picMk id="69" creationId="{04DCCEF7-C9D3-4D62-AEF6-84717376E2F2}"/>
          </ac:picMkLst>
        </pc:picChg>
        <pc:picChg chg="add mod">
          <ac:chgData name="Miao, Xuanbo" userId="52a29cb4-095e-4b88-8e5b-abe65ecae15b" providerId="ADAL" clId="{8113D61B-746A-4E5D-AD9B-46C672B12936}" dt="2023-01-31T23:02:56.818" v="312" actId="1076"/>
          <ac:picMkLst>
            <pc:docMk/>
            <pc:sldMk cId="2521337418" sldId="275"/>
            <ac:picMk id="71" creationId="{6C0AD2EA-FF3C-46AB-9857-37ADF7CB3867}"/>
          </ac:picMkLst>
        </pc:picChg>
        <pc:picChg chg="add mod">
          <ac:chgData name="Miao, Xuanbo" userId="52a29cb4-095e-4b88-8e5b-abe65ecae15b" providerId="ADAL" clId="{8113D61B-746A-4E5D-AD9B-46C672B12936}" dt="2023-01-31T23:02:56.818" v="312" actId="1076"/>
          <ac:picMkLst>
            <pc:docMk/>
            <pc:sldMk cId="2521337418" sldId="275"/>
            <ac:picMk id="73" creationId="{3446C487-8412-4BA8-8EB2-4B85CA09AC7B}"/>
          </ac:picMkLst>
        </pc:picChg>
        <pc:picChg chg="add del mod">
          <ac:chgData name="Miao, Xuanbo" userId="52a29cb4-095e-4b88-8e5b-abe65ecae15b" providerId="ADAL" clId="{8113D61B-746A-4E5D-AD9B-46C672B12936}" dt="2023-01-31T23:00:14.435" v="223" actId="21"/>
          <ac:picMkLst>
            <pc:docMk/>
            <pc:sldMk cId="2521337418" sldId="275"/>
            <ac:picMk id="75" creationId="{AD0E7E20-955B-4241-A58B-B005EA2CA68B}"/>
          </ac:picMkLst>
        </pc:picChg>
        <pc:picChg chg="add del mod">
          <ac:chgData name="Miao, Xuanbo" userId="52a29cb4-095e-4b88-8e5b-abe65ecae15b" providerId="ADAL" clId="{8113D61B-746A-4E5D-AD9B-46C672B12936}" dt="2023-01-31T23:00:14.435" v="223" actId="21"/>
          <ac:picMkLst>
            <pc:docMk/>
            <pc:sldMk cId="2521337418" sldId="275"/>
            <ac:picMk id="77" creationId="{301873B7-C459-4A44-B9BB-E44B6CD6E3F3}"/>
          </ac:picMkLst>
        </pc:picChg>
        <pc:picChg chg="add del mod">
          <ac:chgData name="Miao, Xuanbo" userId="52a29cb4-095e-4b88-8e5b-abe65ecae15b" providerId="ADAL" clId="{8113D61B-746A-4E5D-AD9B-46C672B12936}" dt="2023-01-31T23:00:14.435" v="223" actId="21"/>
          <ac:picMkLst>
            <pc:docMk/>
            <pc:sldMk cId="2521337418" sldId="275"/>
            <ac:picMk id="79" creationId="{589D2602-6583-43C9-86BA-39D3220E9109}"/>
          </ac:picMkLst>
        </pc:picChg>
        <pc:picChg chg="add del mod">
          <ac:chgData name="Miao, Xuanbo" userId="52a29cb4-095e-4b88-8e5b-abe65ecae15b" providerId="ADAL" clId="{8113D61B-746A-4E5D-AD9B-46C672B12936}" dt="2023-01-31T23:00:14.435" v="223" actId="21"/>
          <ac:picMkLst>
            <pc:docMk/>
            <pc:sldMk cId="2521337418" sldId="275"/>
            <ac:picMk id="81" creationId="{252B5B8F-C110-45C8-A390-F23C53AB1B84}"/>
          </ac:picMkLst>
        </pc:picChg>
        <pc:picChg chg="add mod">
          <ac:chgData name="Miao, Xuanbo" userId="52a29cb4-095e-4b88-8e5b-abe65ecae15b" providerId="ADAL" clId="{8113D61B-746A-4E5D-AD9B-46C672B12936}" dt="2023-01-31T23:02:56.818" v="312" actId="1076"/>
          <ac:picMkLst>
            <pc:docMk/>
            <pc:sldMk cId="2521337418" sldId="275"/>
            <ac:picMk id="83" creationId="{8518D391-11CD-460B-8745-84FFB05191ED}"/>
          </ac:picMkLst>
        </pc:picChg>
        <pc:picChg chg="add mod">
          <ac:chgData name="Miao, Xuanbo" userId="52a29cb4-095e-4b88-8e5b-abe65ecae15b" providerId="ADAL" clId="{8113D61B-746A-4E5D-AD9B-46C672B12936}" dt="2023-01-31T23:02:56.818" v="312" actId="1076"/>
          <ac:picMkLst>
            <pc:docMk/>
            <pc:sldMk cId="2521337418" sldId="275"/>
            <ac:picMk id="85" creationId="{BF641211-8676-4EC6-BD7A-CB614BC30956}"/>
          </ac:picMkLst>
        </pc:picChg>
        <pc:picChg chg="add mod">
          <ac:chgData name="Miao, Xuanbo" userId="52a29cb4-095e-4b88-8e5b-abe65ecae15b" providerId="ADAL" clId="{8113D61B-746A-4E5D-AD9B-46C672B12936}" dt="2023-01-31T23:02:56.818" v="312" actId="1076"/>
          <ac:picMkLst>
            <pc:docMk/>
            <pc:sldMk cId="2521337418" sldId="275"/>
            <ac:picMk id="87" creationId="{19886300-F031-49B7-87B0-555987FF1A43}"/>
          </ac:picMkLst>
        </pc:picChg>
        <pc:picChg chg="add mod">
          <ac:chgData name="Miao, Xuanbo" userId="52a29cb4-095e-4b88-8e5b-abe65ecae15b" providerId="ADAL" clId="{8113D61B-746A-4E5D-AD9B-46C672B12936}" dt="2023-01-31T23:02:56.818" v="312" actId="1076"/>
          <ac:picMkLst>
            <pc:docMk/>
            <pc:sldMk cId="2521337418" sldId="275"/>
            <ac:picMk id="89" creationId="{77C8D52C-9FF3-4587-8716-60A380E62036}"/>
          </ac:picMkLst>
        </pc:picChg>
        <pc:picChg chg="add mod">
          <ac:chgData name="Miao, Xuanbo" userId="52a29cb4-095e-4b88-8e5b-abe65ecae15b" providerId="ADAL" clId="{8113D61B-746A-4E5D-AD9B-46C672B12936}" dt="2023-01-31T23:02:56.818" v="312" actId="1076"/>
          <ac:picMkLst>
            <pc:docMk/>
            <pc:sldMk cId="2521337418" sldId="275"/>
            <ac:picMk id="90" creationId="{49D36C54-57F0-46D4-B0FA-9EA97FC37E55}"/>
          </ac:picMkLst>
        </pc:picChg>
      </pc:sldChg>
      <pc:sldChg chg="modSp mod">
        <pc:chgData name="Miao, Xuanbo" userId="52a29cb4-095e-4b88-8e5b-abe65ecae15b" providerId="ADAL" clId="{8113D61B-746A-4E5D-AD9B-46C672B12936}" dt="2023-02-01T23:45:57.544" v="349"/>
        <pc:sldMkLst>
          <pc:docMk/>
          <pc:sldMk cId="2579405120" sldId="278"/>
        </pc:sldMkLst>
        <pc:spChg chg="mod">
          <ac:chgData name="Miao, Xuanbo" userId="52a29cb4-095e-4b88-8e5b-abe65ecae15b" providerId="ADAL" clId="{8113D61B-746A-4E5D-AD9B-46C672B12936}" dt="2023-02-01T23:45:50.659" v="347"/>
          <ac:spMkLst>
            <pc:docMk/>
            <pc:sldMk cId="2579405120" sldId="278"/>
            <ac:spMk id="11" creationId="{1F538E00-F993-4D17-A49A-0990AC39C5DC}"/>
          </ac:spMkLst>
        </pc:spChg>
        <pc:spChg chg="mod">
          <ac:chgData name="Miao, Xuanbo" userId="52a29cb4-095e-4b88-8e5b-abe65ecae15b" providerId="ADAL" clId="{8113D61B-746A-4E5D-AD9B-46C672B12936}" dt="2023-02-01T23:45:54.253" v="348"/>
          <ac:spMkLst>
            <pc:docMk/>
            <pc:sldMk cId="2579405120" sldId="278"/>
            <ac:spMk id="12" creationId="{0DAD51F0-1BFE-4660-88F5-CD9E0DD4822C}"/>
          </ac:spMkLst>
        </pc:spChg>
        <pc:spChg chg="mod">
          <ac:chgData name="Miao, Xuanbo" userId="52a29cb4-095e-4b88-8e5b-abe65ecae15b" providerId="ADAL" clId="{8113D61B-746A-4E5D-AD9B-46C672B12936}" dt="2023-02-01T23:45:57.544" v="349"/>
          <ac:spMkLst>
            <pc:docMk/>
            <pc:sldMk cId="2579405120" sldId="278"/>
            <ac:spMk id="13" creationId="{B83708DE-2380-424B-8D0E-11FDCD07928A}"/>
          </ac:spMkLst>
        </pc:spChg>
      </pc:sldChg>
    </pc:docChg>
  </pc:docChgLst>
  <pc:docChgLst>
    <pc:chgData name="Xuanbo" userId="52a29cb4-095e-4b88-8e5b-abe65ecae15b" providerId="ADAL" clId="{88EB2B24-EA14-49FE-933D-00CB9CCDC1BE}"/>
    <pc:docChg chg="undo redo custSel addSld delSld modSld">
      <pc:chgData name="Xuanbo" userId="52a29cb4-095e-4b88-8e5b-abe65ecae15b" providerId="ADAL" clId="{88EB2B24-EA14-49FE-933D-00CB9CCDC1BE}" dt="2023-02-01T04:46:27.120" v="3179" actId="20577"/>
      <pc:docMkLst>
        <pc:docMk/>
      </pc:docMkLst>
      <pc:sldChg chg="addSp delSp modSp mod">
        <pc:chgData name="Xuanbo" userId="52a29cb4-095e-4b88-8e5b-abe65ecae15b" providerId="ADAL" clId="{88EB2B24-EA14-49FE-933D-00CB9CCDC1BE}" dt="2023-02-01T04:37:19.206" v="2281" actId="1076"/>
        <pc:sldMkLst>
          <pc:docMk/>
          <pc:sldMk cId="552668685" sldId="257"/>
        </pc:sldMkLst>
        <pc:spChg chg="mod">
          <ac:chgData name="Xuanbo" userId="52a29cb4-095e-4b88-8e5b-abe65ecae15b" providerId="ADAL" clId="{88EB2B24-EA14-49FE-933D-00CB9CCDC1BE}" dt="2023-02-01T04:18:48.433" v="1174" actId="20577"/>
          <ac:spMkLst>
            <pc:docMk/>
            <pc:sldMk cId="552668685" sldId="257"/>
            <ac:spMk id="3" creationId="{20325110-61F9-C684-2DCD-06D38968443F}"/>
          </ac:spMkLst>
        </pc:spChg>
        <pc:spChg chg="mod">
          <ac:chgData name="Xuanbo" userId="52a29cb4-095e-4b88-8e5b-abe65ecae15b" providerId="ADAL" clId="{88EB2B24-EA14-49FE-933D-00CB9CCDC1BE}" dt="2023-02-01T04:10:32.856" v="692"/>
          <ac:spMkLst>
            <pc:docMk/>
            <pc:sldMk cId="552668685" sldId="257"/>
            <ac:spMk id="28" creationId="{168C2FA6-4710-422D-B90F-D5EA1364BF2F}"/>
          </ac:spMkLst>
        </pc:spChg>
        <pc:spChg chg="mod">
          <ac:chgData name="Xuanbo" userId="52a29cb4-095e-4b88-8e5b-abe65ecae15b" providerId="ADAL" clId="{88EB2B24-EA14-49FE-933D-00CB9CCDC1BE}" dt="2023-02-01T04:10:32.856" v="692"/>
          <ac:spMkLst>
            <pc:docMk/>
            <pc:sldMk cId="552668685" sldId="257"/>
            <ac:spMk id="29" creationId="{5EC8C422-3957-404E-BE42-BEDE3DBE7FFB}"/>
          </ac:spMkLst>
        </pc:spChg>
        <pc:spChg chg="mod">
          <ac:chgData name="Xuanbo" userId="52a29cb4-095e-4b88-8e5b-abe65ecae15b" providerId="ADAL" clId="{88EB2B24-EA14-49FE-933D-00CB9CCDC1BE}" dt="2023-02-01T04:10:32.856" v="692"/>
          <ac:spMkLst>
            <pc:docMk/>
            <pc:sldMk cId="552668685" sldId="257"/>
            <ac:spMk id="30" creationId="{082CDDCC-40FE-4FDB-9585-48DC69DE00FA}"/>
          </ac:spMkLst>
        </pc:spChg>
        <pc:spChg chg="mod">
          <ac:chgData name="Xuanbo" userId="52a29cb4-095e-4b88-8e5b-abe65ecae15b" providerId="ADAL" clId="{88EB2B24-EA14-49FE-933D-00CB9CCDC1BE}" dt="2023-02-01T04:10:32.856" v="692"/>
          <ac:spMkLst>
            <pc:docMk/>
            <pc:sldMk cId="552668685" sldId="257"/>
            <ac:spMk id="31" creationId="{55EB42D4-6710-48C2-9620-A3FBE68CBD4D}"/>
          </ac:spMkLst>
        </pc:spChg>
        <pc:spChg chg="mod">
          <ac:chgData name="Xuanbo" userId="52a29cb4-095e-4b88-8e5b-abe65ecae15b" providerId="ADAL" clId="{88EB2B24-EA14-49FE-933D-00CB9CCDC1BE}" dt="2023-02-01T04:10:32.856" v="692"/>
          <ac:spMkLst>
            <pc:docMk/>
            <pc:sldMk cId="552668685" sldId="257"/>
            <ac:spMk id="32" creationId="{9F3161E7-2214-4751-A2B5-14A761BFBC7C}"/>
          </ac:spMkLst>
        </pc:spChg>
        <pc:spChg chg="mod">
          <ac:chgData name="Xuanbo" userId="52a29cb4-095e-4b88-8e5b-abe65ecae15b" providerId="ADAL" clId="{88EB2B24-EA14-49FE-933D-00CB9CCDC1BE}" dt="2023-02-01T04:10:32.856" v="692"/>
          <ac:spMkLst>
            <pc:docMk/>
            <pc:sldMk cId="552668685" sldId="257"/>
            <ac:spMk id="33" creationId="{50B52446-C4F7-4F36-BB49-C78CEBCCA9D6}"/>
          </ac:spMkLst>
        </pc:spChg>
        <pc:spChg chg="mod">
          <ac:chgData name="Xuanbo" userId="52a29cb4-095e-4b88-8e5b-abe65ecae15b" providerId="ADAL" clId="{88EB2B24-EA14-49FE-933D-00CB9CCDC1BE}" dt="2023-02-01T04:10:32.856" v="692"/>
          <ac:spMkLst>
            <pc:docMk/>
            <pc:sldMk cId="552668685" sldId="257"/>
            <ac:spMk id="34" creationId="{0B720F94-1A5A-437C-9D26-3A8FDEC89052}"/>
          </ac:spMkLst>
        </pc:spChg>
        <pc:spChg chg="mod">
          <ac:chgData name="Xuanbo" userId="52a29cb4-095e-4b88-8e5b-abe65ecae15b" providerId="ADAL" clId="{88EB2B24-EA14-49FE-933D-00CB9CCDC1BE}" dt="2023-02-01T04:10:32.856" v="692"/>
          <ac:spMkLst>
            <pc:docMk/>
            <pc:sldMk cId="552668685" sldId="257"/>
            <ac:spMk id="35" creationId="{0AE7F728-F6BC-4C91-B5D6-DFA8DC91C535}"/>
          </ac:spMkLst>
        </pc:spChg>
        <pc:spChg chg="mod">
          <ac:chgData name="Xuanbo" userId="52a29cb4-095e-4b88-8e5b-abe65ecae15b" providerId="ADAL" clId="{88EB2B24-EA14-49FE-933D-00CB9CCDC1BE}" dt="2023-02-01T04:10:32.856" v="692"/>
          <ac:spMkLst>
            <pc:docMk/>
            <pc:sldMk cId="552668685" sldId="257"/>
            <ac:spMk id="36" creationId="{8677EAC4-D12B-469F-A9D3-2F291112E0D0}"/>
          </ac:spMkLst>
        </pc:spChg>
        <pc:spChg chg="mod">
          <ac:chgData name="Xuanbo" userId="52a29cb4-095e-4b88-8e5b-abe65ecae15b" providerId="ADAL" clId="{88EB2B24-EA14-49FE-933D-00CB9CCDC1BE}" dt="2023-02-01T04:10:32.856" v="692"/>
          <ac:spMkLst>
            <pc:docMk/>
            <pc:sldMk cId="552668685" sldId="257"/>
            <ac:spMk id="37" creationId="{7F2AFE2E-9A2F-4FAA-AABD-F0138B9B2075}"/>
          </ac:spMkLst>
        </pc:spChg>
        <pc:spChg chg="mod">
          <ac:chgData name="Xuanbo" userId="52a29cb4-095e-4b88-8e5b-abe65ecae15b" providerId="ADAL" clId="{88EB2B24-EA14-49FE-933D-00CB9CCDC1BE}" dt="2023-02-01T04:10:32.856" v="692"/>
          <ac:spMkLst>
            <pc:docMk/>
            <pc:sldMk cId="552668685" sldId="257"/>
            <ac:spMk id="38" creationId="{71A4C55E-0C07-463A-B2C6-BFCA993CFE72}"/>
          </ac:spMkLst>
        </pc:spChg>
        <pc:spChg chg="mod">
          <ac:chgData name="Xuanbo" userId="52a29cb4-095e-4b88-8e5b-abe65ecae15b" providerId="ADAL" clId="{88EB2B24-EA14-49FE-933D-00CB9CCDC1BE}" dt="2023-02-01T04:10:32.856" v="692"/>
          <ac:spMkLst>
            <pc:docMk/>
            <pc:sldMk cId="552668685" sldId="257"/>
            <ac:spMk id="39" creationId="{7358B032-8EAB-43CA-AD57-519C6C684615}"/>
          </ac:spMkLst>
        </pc:spChg>
        <pc:spChg chg="mod">
          <ac:chgData name="Xuanbo" userId="52a29cb4-095e-4b88-8e5b-abe65ecae15b" providerId="ADAL" clId="{88EB2B24-EA14-49FE-933D-00CB9CCDC1BE}" dt="2023-02-01T04:10:32.856" v="692"/>
          <ac:spMkLst>
            <pc:docMk/>
            <pc:sldMk cId="552668685" sldId="257"/>
            <ac:spMk id="40" creationId="{B8544862-1E4B-49DB-B35B-4D7C1DEC0CD9}"/>
          </ac:spMkLst>
        </pc:spChg>
        <pc:spChg chg="mod">
          <ac:chgData name="Xuanbo" userId="52a29cb4-095e-4b88-8e5b-abe65ecae15b" providerId="ADAL" clId="{88EB2B24-EA14-49FE-933D-00CB9CCDC1BE}" dt="2023-02-01T04:10:32.856" v="692"/>
          <ac:spMkLst>
            <pc:docMk/>
            <pc:sldMk cId="552668685" sldId="257"/>
            <ac:spMk id="41" creationId="{2E8DF039-8BC4-4D7E-A0CE-669D78FBF090}"/>
          </ac:spMkLst>
        </pc:spChg>
        <pc:spChg chg="mod">
          <ac:chgData name="Xuanbo" userId="52a29cb4-095e-4b88-8e5b-abe65ecae15b" providerId="ADAL" clId="{88EB2B24-EA14-49FE-933D-00CB9CCDC1BE}" dt="2023-02-01T04:10:32.856" v="692"/>
          <ac:spMkLst>
            <pc:docMk/>
            <pc:sldMk cId="552668685" sldId="257"/>
            <ac:spMk id="42" creationId="{5D7D9530-1495-4224-8BE8-164D263A0E69}"/>
          </ac:spMkLst>
        </pc:spChg>
        <pc:spChg chg="mod">
          <ac:chgData name="Xuanbo" userId="52a29cb4-095e-4b88-8e5b-abe65ecae15b" providerId="ADAL" clId="{88EB2B24-EA14-49FE-933D-00CB9CCDC1BE}" dt="2023-02-01T04:10:32.856" v="692"/>
          <ac:spMkLst>
            <pc:docMk/>
            <pc:sldMk cId="552668685" sldId="257"/>
            <ac:spMk id="43" creationId="{AC478219-5676-44C7-8C73-BE306C76D80F}"/>
          </ac:spMkLst>
        </pc:spChg>
        <pc:spChg chg="mod">
          <ac:chgData name="Xuanbo" userId="52a29cb4-095e-4b88-8e5b-abe65ecae15b" providerId="ADAL" clId="{88EB2B24-EA14-49FE-933D-00CB9CCDC1BE}" dt="2023-02-01T04:10:32.856" v="692"/>
          <ac:spMkLst>
            <pc:docMk/>
            <pc:sldMk cId="552668685" sldId="257"/>
            <ac:spMk id="44" creationId="{3929B9A7-5C8F-4FF8-B70B-BBE0368A43AB}"/>
          </ac:spMkLst>
        </pc:spChg>
        <pc:spChg chg="mod">
          <ac:chgData name="Xuanbo" userId="52a29cb4-095e-4b88-8e5b-abe65ecae15b" providerId="ADAL" clId="{88EB2B24-EA14-49FE-933D-00CB9CCDC1BE}" dt="2023-02-01T04:10:32.856" v="692"/>
          <ac:spMkLst>
            <pc:docMk/>
            <pc:sldMk cId="552668685" sldId="257"/>
            <ac:spMk id="45" creationId="{C64B50FA-9BFE-48C7-941F-B748C94615AA}"/>
          </ac:spMkLst>
        </pc:spChg>
        <pc:spChg chg="mod">
          <ac:chgData name="Xuanbo" userId="52a29cb4-095e-4b88-8e5b-abe65ecae15b" providerId="ADAL" clId="{88EB2B24-EA14-49FE-933D-00CB9CCDC1BE}" dt="2023-02-01T04:10:32.856" v="692"/>
          <ac:spMkLst>
            <pc:docMk/>
            <pc:sldMk cId="552668685" sldId="257"/>
            <ac:spMk id="46" creationId="{AEA855DB-D809-4E19-9ABD-40B0EB71E913}"/>
          </ac:spMkLst>
        </pc:spChg>
        <pc:spChg chg="mod">
          <ac:chgData name="Xuanbo" userId="52a29cb4-095e-4b88-8e5b-abe65ecae15b" providerId="ADAL" clId="{88EB2B24-EA14-49FE-933D-00CB9CCDC1BE}" dt="2023-02-01T04:10:32.856" v="692"/>
          <ac:spMkLst>
            <pc:docMk/>
            <pc:sldMk cId="552668685" sldId="257"/>
            <ac:spMk id="47" creationId="{BB192E46-5502-4638-9EE6-3C000C134323}"/>
          </ac:spMkLst>
        </pc:spChg>
        <pc:spChg chg="mod">
          <ac:chgData name="Xuanbo" userId="52a29cb4-095e-4b88-8e5b-abe65ecae15b" providerId="ADAL" clId="{88EB2B24-EA14-49FE-933D-00CB9CCDC1BE}" dt="2023-02-01T04:10:32.856" v="692"/>
          <ac:spMkLst>
            <pc:docMk/>
            <pc:sldMk cId="552668685" sldId="257"/>
            <ac:spMk id="48" creationId="{C43589C0-C97F-454D-AEB7-13943F91554E}"/>
          </ac:spMkLst>
        </pc:spChg>
        <pc:spChg chg="mod">
          <ac:chgData name="Xuanbo" userId="52a29cb4-095e-4b88-8e5b-abe65ecae15b" providerId="ADAL" clId="{88EB2B24-EA14-49FE-933D-00CB9CCDC1BE}" dt="2023-02-01T04:10:32.856" v="692"/>
          <ac:spMkLst>
            <pc:docMk/>
            <pc:sldMk cId="552668685" sldId="257"/>
            <ac:spMk id="49" creationId="{B7819AE8-A815-4D79-BE82-9AAA021658CE}"/>
          </ac:spMkLst>
        </pc:spChg>
        <pc:spChg chg="mod">
          <ac:chgData name="Xuanbo" userId="52a29cb4-095e-4b88-8e5b-abe65ecae15b" providerId="ADAL" clId="{88EB2B24-EA14-49FE-933D-00CB9CCDC1BE}" dt="2023-02-01T04:10:32.856" v="692"/>
          <ac:spMkLst>
            <pc:docMk/>
            <pc:sldMk cId="552668685" sldId="257"/>
            <ac:spMk id="50" creationId="{E0811D2D-A542-430A-997B-9511B6BC8FA8}"/>
          </ac:spMkLst>
        </pc:spChg>
        <pc:spChg chg="mod">
          <ac:chgData name="Xuanbo" userId="52a29cb4-095e-4b88-8e5b-abe65ecae15b" providerId="ADAL" clId="{88EB2B24-EA14-49FE-933D-00CB9CCDC1BE}" dt="2023-02-01T04:10:32.856" v="692"/>
          <ac:spMkLst>
            <pc:docMk/>
            <pc:sldMk cId="552668685" sldId="257"/>
            <ac:spMk id="51" creationId="{4DE7CD1E-E4EC-4117-B3C3-BF4E734B2E49}"/>
          </ac:spMkLst>
        </pc:spChg>
        <pc:spChg chg="mod">
          <ac:chgData name="Xuanbo" userId="52a29cb4-095e-4b88-8e5b-abe65ecae15b" providerId="ADAL" clId="{88EB2B24-EA14-49FE-933D-00CB9CCDC1BE}" dt="2023-02-01T04:10:32.856" v="692"/>
          <ac:spMkLst>
            <pc:docMk/>
            <pc:sldMk cId="552668685" sldId="257"/>
            <ac:spMk id="52" creationId="{E6494966-94DB-44F3-B341-F25C304EC7A5}"/>
          </ac:spMkLst>
        </pc:spChg>
        <pc:spChg chg="mod">
          <ac:chgData name="Xuanbo" userId="52a29cb4-095e-4b88-8e5b-abe65ecae15b" providerId="ADAL" clId="{88EB2B24-EA14-49FE-933D-00CB9CCDC1BE}" dt="2023-02-01T04:10:32.856" v="692"/>
          <ac:spMkLst>
            <pc:docMk/>
            <pc:sldMk cId="552668685" sldId="257"/>
            <ac:spMk id="53" creationId="{759B7CC1-4271-471E-9C23-E68201D501B1}"/>
          </ac:spMkLst>
        </pc:spChg>
        <pc:spChg chg="mod">
          <ac:chgData name="Xuanbo" userId="52a29cb4-095e-4b88-8e5b-abe65ecae15b" providerId="ADAL" clId="{88EB2B24-EA14-49FE-933D-00CB9CCDC1BE}" dt="2023-02-01T04:10:32.856" v="692"/>
          <ac:spMkLst>
            <pc:docMk/>
            <pc:sldMk cId="552668685" sldId="257"/>
            <ac:spMk id="54" creationId="{256218F1-6357-46AB-9B33-C1FAE1F77E9B}"/>
          </ac:spMkLst>
        </pc:spChg>
        <pc:spChg chg="mod">
          <ac:chgData name="Xuanbo" userId="52a29cb4-095e-4b88-8e5b-abe65ecae15b" providerId="ADAL" clId="{88EB2B24-EA14-49FE-933D-00CB9CCDC1BE}" dt="2023-02-01T04:10:32.856" v="692"/>
          <ac:spMkLst>
            <pc:docMk/>
            <pc:sldMk cId="552668685" sldId="257"/>
            <ac:spMk id="55" creationId="{61E98F16-1602-4DD8-8426-C4745B36AD3B}"/>
          </ac:spMkLst>
        </pc:spChg>
        <pc:spChg chg="add mod">
          <ac:chgData name="Xuanbo" userId="52a29cb4-095e-4b88-8e5b-abe65ecae15b" providerId="ADAL" clId="{88EB2B24-EA14-49FE-933D-00CB9CCDC1BE}" dt="2023-02-01T04:12:17.080" v="723" actId="1076"/>
          <ac:spMkLst>
            <pc:docMk/>
            <pc:sldMk cId="552668685" sldId="257"/>
            <ac:spMk id="57" creationId="{222C48E9-1CB5-4D92-849C-3695EE91C176}"/>
          </ac:spMkLst>
        </pc:spChg>
        <pc:spChg chg="add mod">
          <ac:chgData name="Xuanbo" userId="52a29cb4-095e-4b88-8e5b-abe65ecae15b" providerId="ADAL" clId="{88EB2B24-EA14-49FE-933D-00CB9CCDC1BE}" dt="2023-02-01T04:12:25.636" v="726" actId="20577"/>
          <ac:spMkLst>
            <pc:docMk/>
            <pc:sldMk cId="552668685" sldId="257"/>
            <ac:spMk id="58" creationId="{BA356A98-885C-459E-A103-C3A88D514616}"/>
          </ac:spMkLst>
        </pc:spChg>
        <pc:spChg chg="add mod">
          <ac:chgData name="Xuanbo" userId="52a29cb4-095e-4b88-8e5b-abe65ecae15b" providerId="ADAL" clId="{88EB2B24-EA14-49FE-933D-00CB9CCDC1BE}" dt="2023-02-01T04:12:27.004" v="727" actId="20577"/>
          <ac:spMkLst>
            <pc:docMk/>
            <pc:sldMk cId="552668685" sldId="257"/>
            <ac:spMk id="59" creationId="{A1CEDD5B-DADB-4519-867D-1ED8571C7B1B}"/>
          </ac:spMkLst>
        </pc:spChg>
        <pc:spChg chg="mod">
          <ac:chgData name="Xuanbo" userId="52a29cb4-095e-4b88-8e5b-abe65ecae15b" providerId="ADAL" clId="{88EB2B24-EA14-49FE-933D-00CB9CCDC1BE}" dt="2023-02-01T04:36:53.904" v="2271"/>
          <ac:spMkLst>
            <pc:docMk/>
            <pc:sldMk cId="552668685" sldId="257"/>
            <ac:spMk id="77" creationId="{E12EDE74-DB3C-41B1-AD50-CBF646F30C84}"/>
          </ac:spMkLst>
        </pc:spChg>
        <pc:spChg chg="mod">
          <ac:chgData name="Xuanbo" userId="52a29cb4-095e-4b88-8e5b-abe65ecae15b" providerId="ADAL" clId="{88EB2B24-EA14-49FE-933D-00CB9CCDC1BE}" dt="2023-02-01T04:36:53.904" v="2271"/>
          <ac:spMkLst>
            <pc:docMk/>
            <pc:sldMk cId="552668685" sldId="257"/>
            <ac:spMk id="78" creationId="{AC446D80-514F-4BCD-8C82-A8FBF0EC14BB}"/>
          </ac:spMkLst>
        </pc:spChg>
        <pc:spChg chg="mod">
          <ac:chgData name="Xuanbo" userId="52a29cb4-095e-4b88-8e5b-abe65ecae15b" providerId="ADAL" clId="{88EB2B24-EA14-49FE-933D-00CB9CCDC1BE}" dt="2023-02-01T04:36:53.904" v="2271"/>
          <ac:spMkLst>
            <pc:docMk/>
            <pc:sldMk cId="552668685" sldId="257"/>
            <ac:spMk id="79" creationId="{AAB22BED-BDE2-4185-B126-44645170A684}"/>
          </ac:spMkLst>
        </pc:spChg>
        <pc:spChg chg="mod">
          <ac:chgData name="Xuanbo" userId="52a29cb4-095e-4b88-8e5b-abe65ecae15b" providerId="ADAL" clId="{88EB2B24-EA14-49FE-933D-00CB9CCDC1BE}" dt="2023-02-01T04:36:53.904" v="2271"/>
          <ac:spMkLst>
            <pc:docMk/>
            <pc:sldMk cId="552668685" sldId="257"/>
            <ac:spMk id="80" creationId="{2BBEAB08-F0C4-497C-B7B0-FB3068E3E8D0}"/>
          </ac:spMkLst>
        </pc:spChg>
        <pc:spChg chg="mod">
          <ac:chgData name="Xuanbo" userId="52a29cb4-095e-4b88-8e5b-abe65ecae15b" providerId="ADAL" clId="{88EB2B24-EA14-49FE-933D-00CB9CCDC1BE}" dt="2023-02-01T04:36:53.904" v="2271"/>
          <ac:spMkLst>
            <pc:docMk/>
            <pc:sldMk cId="552668685" sldId="257"/>
            <ac:spMk id="81" creationId="{C847CF8C-8BA1-4A93-8E9E-1CC939B028C8}"/>
          </ac:spMkLst>
        </pc:spChg>
        <pc:spChg chg="mod">
          <ac:chgData name="Xuanbo" userId="52a29cb4-095e-4b88-8e5b-abe65ecae15b" providerId="ADAL" clId="{88EB2B24-EA14-49FE-933D-00CB9CCDC1BE}" dt="2023-02-01T04:36:53.904" v="2271"/>
          <ac:spMkLst>
            <pc:docMk/>
            <pc:sldMk cId="552668685" sldId="257"/>
            <ac:spMk id="82" creationId="{78B64CA1-B210-4C98-803D-559AEFE02F29}"/>
          </ac:spMkLst>
        </pc:spChg>
        <pc:spChg chg="mod">
          <ac:chgData name="Xuanbo" userId="52a29cb4-095e-4b88-8e5b-abe65ecae15b" providerId="ADAL" clId="{88EB2B24-EA14-49FE-933D-00CB9CCDC1BE}" dt="2023-02-01T04:36:53.904" v="2271"/>
          <ac:spMkLst>
            <pc:docMk/>
            <pc:sldMk cId="552668685" sldId="257"/>
            <ac:spMk id="83" creationId="{93557B26-9427-44BD-B628-989A3B3F8BB9}"/>
          </ac:spMkLst>
        </pc:spChg>
        <pc:spChg chg="mod">
          <ac:chgData name="Xuanbo" userId="52a29cb4-095e-4b88-8e5b-abe65ecae15b" providerId="ADAL" clId="{88EB2B24-EA14-49FE-933D-00CB9CCDC1BE}" dt="2023-02-01T04:36:53.904" v="2271"/>
          <ac:spMkLst>
            <pc:docMk/>
            <pc:sldMk cId="552668685" sldId="257"/>
            <ac:spMk id="84" creationId="{D13468DD-1288-454B-8676-984D6CF4CC86}"/>
          </ac:spMkLst>
        </pc:spChg>
        <pc:grpChg chg="add del mod">
          <ac:chgData name="Xuanbo" userId="52a29cb4-095e-4b88-8e5b-abe65ecae15b" providerId="ADAL" clId="{88EB2B24-EA14-49FE-933D-00CB9CCDC1BE}" dt="2023-02-01T04:10:33.465" v="693"/>
          <ac:grpSpMkLst>
            <pc:docMk/>
            <pc:sldMk cId="552668685" sldId="257"/>
            <ac:grpSpMk id="8" creationId="{AC6FE9A3-7CB9-4FFE-A219-DDCF11E9DAA2}"/>
          </ac:grpSpMkLst>
        </pc:grpChg>
        <pc:grpChg chg="mod">
          <ac:chgData name="Xuanbo" userId="52a29cb4-095e-4b88-8e5b-abe65ecae15b" providerId="ADAL" clId="{88EB2B24-EA14-49FE-933D-00CB9CCDC1BE}" dt="2023-02-01T04:10:32.856" v="692"/>
          <ac:grpSpMkLst>
            <pc:docMk/>
            <pc:sldMk cId="552668685" sldId="257"/>
            <ac:grpSpMk id="19" creationId="{CB3DEED7-BAC8-4C48-97BB-E7E08E3111A2}"/>
          </ac:grpSpMkLst>
        </pc:grpChg>
        <pc:grpChg chg="mod">
          <ac:chgData name="Xuanbo" userId="52a29cb4-095e-4b88-8e5b-abe65ecae15b" providerId="ADAL" clId="{88EB2B24-EA14-49FE-933D-00CB9CCDC1BE}" dt="2023-02-01T04:10:32.856" v="692"/>
          <ac:grpSpMkLst>
            <pc:docMk/>
            <pc:sldMk cId="552668685" sldId="257"/>
            <ac:grpSpMk id="20" creationId="{EB843A31-3AA3-4A86-A633-A3D1C24CED12}"/>
          </ac:grpSpMkLst>
        </pc:grpChg>
        <pc:grpChg chg="mod">
          <ac:chgData name="Xuanbo" userId="52a29cb4-095e-4b88-8e5b-abe65ecae15b" providerId="ADAL" clId="{88EB2B24-EA14-49FE-933D-00CB9CCDC1BE}" dt="2023-02-01T04:10:32.856" v="692"/>
          <ac:grpSpMkLst>
            <pc:docMk/>
            <pc:sldMk cId="552668685" sldId="257"/>
            <ac:grpSpMk id="21" creationId="{F112F156-3126-4F84-919B-40D374C46F1C}"/>
          </ac:grpSpMkLst>
        </pc:grpChg>
        <pc:grpChg chg="mod">
          <ac:chgData name="Xuanbo" userId="52a29cb4-095e-4b88-8e5b-abe65ecae15b" providerId="ADAL" clId="{88EB2B24-EA14-49FE-933D-00CB9CCDC1BE}" dt="2023-02-01T04:10:32.856" v="692"/>
          <ac:grpSpMkLst>
            <pc:docMk/>
            <pc:sldMk cId="552668685" sldId="257"/>
            <ac:grpSpMk id="22" creationId="{6AF25A3C-7D4F-4974-BD32-1C0B9D628F4E}"/>
          </ac:grpSpMkLst>
        </pc:grpChg>
        <pc:grpChg chg="mod">
          <ac:chgData name="Xuanbo" userId="52a29cb4-095e-4b88-8e5b-abe65ecae15b" providerId="ADAL" clId="{88EB2B24-EA14-49FE-933D-00CB9CCDC1BE}" dt="2023-02-01T04:10:32.856" v="692"/>
          <ac:grpSpMkLst>
            <pc:docMk/>
            <pc:sldMk cId="552668685" sldId="257"/>
            <ac:grpSpMk id="23" creationId="{38B472E4-E182-48A3-AA31-BCDBC927CE20}"/>
          </ac:grpSpMkLst>
        </pc:grpChg>
        <pc:grpChg chg="mod">
          <ac:chgData name="Xuanbo" userId="52a29cb4-095e-4b88-8e5b-abe65ecae15b" providerId="ADAL" clId="{88EB2B24-EA14-49FE-933D-00CB9CCDC1BE}" dt="2023-02-01T04:10:32.856" v="692"/>
          <ac:grpSpMkLst>
            <pc:docMk/>
            <pc:sldMk cId="552668685" sldId="257"/>
            <ac:grpSpMk id="24" creationId="{3D1F3E2B-5F4A-423A-8F9B-74A6E74DDCCD}"/>
          </ac:grpSpMkLst>
        </pc:grpChg>
        <pc:grpChg chg="mod">
          <ac:chgData name="Xuanbo" userId="52a29cb4-095e-4b88-8e5b-abe65ecae15b" providerId="ADAL" clId="{88EB2B24-EA14-49FE-933D-00CB9CCDC1BE}" dt="2023-02-01T04:10:32.856" v="692"/>
          <ac:grpSpMkLst>
            <pc:docMk/>
            <pc:sldMk cId="552668685" sldId="257"/>
            <ac:grpSpMk id="25" creationId="{5E220ADC-09AF-4F51-A528-F4C41FD5BCA9}"/>
          </ac:grpSpMkLst>
        </pc:grpChg>
        <pc:grpChg chg="mod">
          <ac:chgData name="Xuanbo" userId="52a29cb4-095e-4b88-8e5b-abe65ecae15b" providerId="ADAL" clId="{88EB2B24-EA14-49FE-933D-00CB9CCDC1BE}" dt="2023-02-01T04:10:32.856" v="692"/>
          <ac:grpSpMkLst>
            <pc:docMk/>
            <pc:sldMk cId="552668685" sldId="257"/>
            <ac:grpSpMk id="26" creationId="{23FAFDF0-BB16-4794-B8BA-35491E005855}"/>
          </ac:grpSpMkLst>
        </pc:grpChg>
        <pc:grpChg chg="add del mod">
          <ac:chgData name="Xuanbo" userId="52a29cb4-095e-4b88-8e5b-abe65ecae15b" providerId="ADAL" clId="{88EB2B24-EA14-49FE-933D-00CB9CCDC1BE}" dt="2023-02-01T04:36:56.016" v="2272"/>
          <ac:grpSpMkLst>
            <pc:docMk/>
            <pc:sldMk cId="552668685" sldId="257"/>
            <ac:grpSpMk id="60" creationId="{8C8B053B-1E56-49C2-9116-2FD451BD4460}"/>
          </ac:grpSpMkLst>
        </pc:grpChg>
        <pc:picChg chg="add mod">
          <ac:chgData name="Xuanbo" userId="52a29cb4-095e-4b88-8e5b-abe65ecae15b" providerId="ADAL" clId="{88EB2B24-EA14-49FE-933D-00CB9CCDC1BE}" dt="2023-02-01T04:12:03.112" v="720" actId="1076"/>
          <ac:picMkLst>
            <pc:docMk/>
            <pc:sldMk cId="552668685" sldId="257"/>
            <ac:picMk id="4" creationId="{3E36C62D-0064-48F5-AA5F-F837F4A65535}"/>
          </ac:picMkLst>
        </pc:picChg>
        <pc:picChg chg="add mod">
          <ac:chgData name="Xuanbo" userId="52a29cb4-095e-4b88-8e5b-abe65ecae15b" providerId="ADAL" clId="{88EB2B24-EA14-49FE-933D-00CB9CCDC1BE}" dt="2023-02-01T04:12:03.112" v="720" actId="1076"/>
          <ac:picMkLst>
            <pc:docMk/>
            <pc:sldMk cId="552668685" sldId="257"/>
            <ac:picMk id="5" creationId="{509C492E-AB79-4DF2-9078-74BC202FC435}"/>
          </ac:picMkLst>
        </pc:picChg>
        <pc:picChg chg="add del mod">
          <ac:chgData name="Xuanbo" userId="52a29cb4-095e-4b88-8e5b-abe65ecae15b" providerId="ADAL" clId="{88EB2B24-EA14-49FE-933D-00CB9CCDC1BE}" dt="2023-02-01T04:37:02.903" v="2277" actId="21"/>
          <ac:picMkLst>
            <pc:docMk/>
            <pc:sldMk cId="552668685" sldId="257"/>
            <ac:picMk id="6" creationId="{EFA99B62-37BB-4442-84E0-489FE1189916}"/>
          </ac:picMkLst>
        </pc:picChg>
        <pc:picChg chg="mod">
          <ac:chgData name="Xuanbo" userId="52a29cb4-095e-4b88-8e5b-abe65ecae15b" providerId="ADAL" clId="{88EB2B24-EA14-49FE-933D-00CB9CCDC1BE}" dt="2023-02-01T04:10:32.856" v="692"/>
          <ac:picMkLst>
            <pc:docMk/>
            <pc:sldMk cId="552668685" sldId="257"/>
            <ac:picMk id="10" creationId="{C5B04047-A99A-4A93-B812-D038D91B239B}"/>
          </ac:picMkLst>
        </pc:picChg>
        <pc:picChg chg="mod">
          <ac:chgData name="Xuanbo" userId="52a29cb4-095e-4b88-8e5b-abe65ecae15b" providerId="ADAL" clId="{88EB2B24-EA14-49FE-933D-00CB9CCDC1BE}" dt="2023-02-01T04:10:32.856" v="692"/>
          <ac:picMkLst>
            <pc:docMk/>
            <pc:sldMk cId="552668685" sldId="257"/>
            <ac:picMk id="12" creationId="{0A81A726-1219-4BDE-BE54-418089B65AD9}"/>
          </ac:picMkLst>
        </pc:picChg>
        <pc:picChg chg="mod">
          <ac:chgData name="Xuanbo" userId="52a29cb4-095e-4b88-8e5b-abe65ecae15b" providerId="ADAL" clId="{88EB2B24-EA14-49FE-933D-00CB9CCDC1BE}" dt="2023-02-01T04:10:32.856" v="692"/>
          <ac:picMkLst>
            <pc:docMk/>
            <pc:sldMk cId="552668685" sldId="257"/>
            <ac:picMk id="13" creationId="{45968870-D53D-42C3-A162-8500362CD86E}"/>
          </ac:picMkLst>
        </pc:picChg>
        <pc:picChg chg="mod">
          <ac:chgData name="Xuanbo" userId="52a29cb4-095e-4b88-8e5b-abe65ecae15b" providerId="ADAL" clId="{88EB2B24-EA14-49FE-933D-00CB9CCDC1BE}" dt="2023-02-01T04:10:32.856" v="692"/>
          <ac:picMkLst>
            <pc:docMk/>
            <pc:sldMk cId="552668685" sldId="257"/>
            <ac:picMk id="14" creationId="{C2D82EE7-BECC-4A56-A337-DA7F25911A3A}"/>
          </ac:picMkLst>
        </pc:picChg>
        <pc:picChg chg="mod">
          <ac:chgData name="Xuanbo" userId="52a29cb4-095e-4b88-8e5b-abe65ecae15b" providerId="ADAL" clId="{88EB2B24-EA14-49FE-933D-00CB9CCDC1BE}" dt="2023-02-01T04:10:32.856" v="692"/>
          <ac:picMkLst>
            <pc:docMk/>
            <pc:sldMk cId="552668685" sldId="257"/>
            <ac:picMk id="15" creationId="{A52C0E22-1AA1-4417-A594-DD84EAAAD18A}"/>
          </ac:picMkLst>
        </pc:picChg>
        <pc:picChg chg="mod">
          <ac:chgData name="Xuanbo" userId="52a29cb4-095e-4b88-8e5b-abe65ecae15b" providerId="ADAL" clId="{88EB2B24-EA14-49FE-933D-00CB9CCDC1BE}" dt="2023-02-01T04:10:32.856" v="692"/>
          <ac:picMkLst>
            <pc:docMk/>
            <pc:sldMk cId="552668685" sldId="257"/>
            <ac:picMk id="16" creationId="{F820119E-A80B-492E-A34A-79904A8FD11D}"/>
          </ac:picMkLst>
        </pc:picChg>
        <pc:picChg chg="mod">
          <ac:chgData name="Xuanbo" userId="52a29cb4-095e-4b88-8e5b-abe65ecae15b" providerId="ADAL" clId="{88EB2B24-EA14-49FE-933D-00CB9CCDC1BE}" dt="2023-02-01T04:10:32.856" v="692"/>
          <ac:picMkLst>
            <pc:docMk/>
            <pc:sldMk cId="552668685" sldId="257"/>
            <ac:picMk id="17" creationId="{F897228C-A6D3-4F9B-8851-02BC442115FA}"/>
          </ac:picMkLst>
        </pc:picChg>
        <pc:picChg chg="mod">
          <ac:chgData name="Xuanbo" userId="52a29cb4-095e-4b88-8e5b-abe65ecae15b" providerId="ADAL" clId="{88EB2B24-EA14-49FE-933D-00CB9CCDC1BE}" dt="2023-02-01T04:10:32.856" v="692"/>
          <ac:picMkLst>
            <pc:docMk/>
            <pc:sldMk cId="552668685" sldId="257"/>
            <ac:picMk id="18" creationId="{C24DCE7E-7CD2-4DCD-98DA-CE2803F6BB79}"/>
          </ac:picMkLst>
        </pc:picChg>
        <pc:picChg chg="mod">
          <ac:chgData name="Xuanbo" userId="52a29cb4-095e-4b88-8e5b-abe65ecae15b" providerId="ADAL" clId="{88EB2B24-EA14-49FE-933D-00CB9CCDC1BE}" dt="2023-02-01T04:36:53.904" v="2271"/>
          <ac:picMkLst>
            <pc:docMk/>
            <pc:sldMk cId="552668685" sldId="257"/>
            <ac:picMk id="61" creationId="{315AAA52-920E-4116-A3A3-E1363EC444F5}"/>
          </ac:picMkLst>
        </pc:picChg>
        <pc:picChg chg="mod">
          <ac:chgData name="Xuanbo" userId="52a29cb4-095e-4b88-8e5b-abe65ecae15b" providerId="ADAL" clId="{88EB2B24-EA14-49FE-933D-00CB9CCDC1BE}" dt="2023-02-01T04:36:53.904" v="2271"/>
          <ac:picMkLst>
            <pc:docMk/>
            <pc:sldMk cId="552668685" sldId="257"/>
            <ac:picMk id="62" creationId="{17CBBEA1-E203-4560-A13B-3FCB5AA667C6}"/>
          </ac:picMkLst>
        </pc:picChg>
        <pc:picChg chg="mod">
          <ac:chgData name="Xuanbo" userId="52a29cb4-095e-4b88-8e5b-abe65ecae15b" providerId="ADAL" clId="{88EB2B24-EA14-49FE-933D-00CB9CCDC1BE}" dt="2023-02-01T04:36:53.904" v="2271"/>
          <ac:picMkLst>
            <pc:docMk/>
            <pc:sldMk cId="552668685" sldId="257"/>
            <ac:picMk id="63" creationId="{3D79ABFC-484F-47B6-93FA-A49F9F98BB7A}"/>
          </ac:picMkLst>
        </pc:picChg>
        <pc:picChg chg="mod">
          <ac:chgData name="Xuanbo" userId="52a29cb4-095e-4b88-8e5b-abe65ecae15b" providerId="ADAL" clId="{88EB2B24-EA14-49FE-933D-00CB9CCDC1BE}" dt="2023-02-01T04:36:53.904" v="2271"/>
          <ac:picMkLst>
            <pc:docMk/>
            <pc:sldMk cId="552668685" sldId="257"/>
            <ac:picMk id="64" creationId="{DE6AF37F-8879-4D61-BBB2-2E0D3F171362}"/>
          </ac:picMkLst>
        </pc:picChg>
        <pc:picChg chg="mod">
          <ac:chgData name="Xuanbo" userId="52a29cb4-095e-4b88-8e5b-abe65ecae15b" providerId="ADAL" clId="{88EB2B24-EA14-49FE-933D-00CB9CCDC1BE}" dt="2023-02-01T04:36:53.904" v="2271"/>
          <ac:picMkLst>
            <pc:docMk/>
            <pc:sldMk cId="552668685" sldId="257"/>
            <ac:picMk id="65" creationId="{5ECB3E6C-DBE3-4035-897A-3EFC0EBE5F5C}"/>
          </ac:picMkLst>
        </pc:picChg>
        <pc:picChg chg="mod">
          <ac:chgData name="Xuanbo" userId="52a29cb4-095e-4b88-8e5b-abe65ecae15b" providerId="ADAL" clId="{88EB2B24-EA14-49FE-933D-00CB9CCDC1BE}" dt="2023-02-01T04:36:53.904" v="2271"/>
          <ac:picMkLst>
            <pc:docMk/>
            <pc:sldMk cId="552668685" sldId="257"/>
            <ac:picMk id="66" creationId="{B1EE4A94-AC54-4C3A-9077-33772A0A82D6}"/>
          </ac:picMkLst>
        </pc:picChg>
        <pc:picChg chg="mod">
          <ac:chgData name="Xuanbo" userId="52a29cb4-095e-4b88-8e5b-abe65ecae15b" providerId="ADAL" clId="{88EB2B24-EA14-49FE-933D-00CB9CCDC1BE}" dt="2023-02-01T04:36:53.904" v="2271"/>
          <ac:picMkLst>
            <pc:docMk/>
            <pc:sldMk cId="552668685" sldId="257"/>
            <ac:picMk id="67" creationId="{BCAED161-593D-42D2-B5E0-56C01320A9F8}"/>
          </ac:picMkLst>
        </pc:picChg>
        <pc:picChg chg="mod">
          <ac:chgData name="Xuanbo" userId="52a29cb4-095e-4b88-8e5b-abe65ecae15b" providerId="ADAL" clId="{88EB2B24-EA14-49FE-933D-00CB9CCDC1BE}" dt="2023-02-01T04:36:53.904" v="2271"/>
          <ac:picMkLst>
            <pc:docMk/>
            <pc:sldMk cId="552668685" sldId="257"/>
            <ac:picMk id="68" creationId="{374091EA-57B5-4E4C-8802-04545F7263CE}"/>
          </ac:picMkLst>
        </pc:picChg>
        <pc:picChg chg="mod">
          <ac:chgData name="Xuanbo" userId="52a29cb4-095e-4b88-8e5b-abe65ecae15b" providerId="ADAL" clId="{88EB2B24-EA14-49FE-933D-00CB9CCDC1BE}" dt="2023-02-01T04:36:53.904" v="2271"/>
          <ac:picMkLst>
            <pc:docMk/>
            <pc:sldMk cId="552668685" sldId="257"/>
            <ac:picMk id="69" creationId="{1857AAAB-9881-45A8-8D74-CEF647268D06}"/>
          </ac:picMkLst>
        </pc:picChg>
        <pc:picChg chg="mod">
          <ac:chgData name="Xuanbo" userId="52a29cb4-095e-4b88-8e5b-abe65ecae15b" providerId="ADAL" clId="{88EB2B24-EA14-49FE-933D-00CB9CCDC1BE}" dt="2023-02-01T04:36:53.904" v="2271"/>
          <ac:picMkLst>
            <pc:docMk/>
            <pc:sldMk cId="552668685" sldId="257"/>
            <ac:picMk id="70" creationId="{E7FE091E-6B3C-4EE0-BBEC-440CDA891C93}"/>
          </ac:picMkLst>
        </pc:picChg>
        <pc:picChg chg="mod">
          <ac:chgData name="Xuanbo" userId="52a29cb4-095e-4b88-8e5b-abe65ecae15b" providerId="ADAL" clId="{88EB2B24-EA14-49FE-933D-00CB9CCDC1BE}" dt="2023-02-01T04:36:53.904" v="2271"/>
          <ac:picMkLst>
            <pc:docMk/>
            <pc:sldMk cId="552668685" sldId="257"/>
            <ac:picMk id="71" creationId="{C2C2075B-BDA6-4474-9669-49BF44275144}"/>
          </ac:picMkLst>
        </pc:picChg>
        <pc:picChg chg="mod">
          <ac:chgData name="Xuanbo" userId="52a29cb4-095e-4b88-8e5b-abe65ecae15b" providerId="ADAL" clId="{88EB2B24-EA14-49FE-933D-00CB9CCDC1BE}" dt="2023-02-01T04:36:53.904" v="2271"/>
          <ac:picMkLst>
            <pc:docMk/>
            <pc:sldMk cId="552668685" sldId="257"/>
            <ac:picMk id="72" creationId="{63583ED1-1805-4A48-B705-BAE62140FFA0}"/>
          </ac:picMkLst>
        </pc:picChg>
        <pc:picChg chg="mod">
          <ac:chgData name="Xuanbo" userId="52a29cb4-095e-4b88-8e5b-abe65ecae15b" providerId="ADAL" clId="{88EB2B24-EA14-49FE-933D-00CB9CCDC1BE}" dt="2023-02-01T04:36:53.904" v="2271"/>
          <ac:picMkLst>
            <pc:docMk/>
            <pc:sldMk cId="552668685" sldId="257"/>
            <ac:picMk id="73" creationId="{B72021DB-BDD8-4EFD-8B27-28AD4484E062}"/>
          </ac:picMkLst>
        </pc:picChg>
        <pc:picChg chg="mod">
          <ac:chgData name="Xuanbo" userId="52a29cb4-095e-4b88-8e5b-abe65ecae15b" providerId="ADAL" clId="{88EB2B24-EA14-49FE-933D-00CB9CCDC1BE}" dt="2023-02-01T04:36:53.904" v="2271"/>
          <ac:picMkLst>
            <pc:docMk/>
            <pc:sldMk cId="552668685" sldId="257"/>
            <ac:picMk id="74" creationId="{9C5149D0-B350-40EF-995A-A8DECA371074}"/>
          </ac:picMkLst>
        </pc:picChg>
        <pc:picChg chg="mod">
          <ac:chgData name="Xuanbo" userId="52a29cb4-095e-4b88-8e5b-abe65ecae15b" providerId="ADAL" clId="{88EB2B24-EA14-49FE-933D-00CB9CCDC1BE}" dt="2023-02-01T04:36:53.904" v="2271"/>
          <ac:picMkLst>
            <pc:docMk/>
            <pc:sldMk cId="552668685" sldId="257"/>
            <ac:picMk id="75" creationId="{AED02567-AC06-4909-915B-C4B0DDFC921C}"/>
          </ac:picMkLst>
        </pc:picChg>
        <pc:picChg chg="mod">
          <ac:chgData name="Xuanbo" userId="52a29cb4-095e-4b88-8e5b-abe65ecae15b" providerId="ADAL" clId="{88EB2B24-EA14-49FE-933D-00CB9CCDC1BE}" dt="2023-02-01T04:36:53.904" v="2271"/>
          <ac:picMkLst>
            <pc:docMk/>
            <pc:sldMk cId="552668685" sldId="257"/>
            <ac:picMk id="76" creationId="{B731B15E-DF22-44DA-A4BC-FBFFB54C949A}"/>
          </ac:picMkLst>
        </pc:picChg>
        <pc:picChg chg="add mod">
          <ac:chgData name="Xuanbo" userId="52a29cb4-095e-4b88-8e5b-abe65ecae15b" providerId="ADAL" clId="{88EB2B24-EA14-49FE-933D-00CB9CCDC1BE}" dt="2023-02-01T04:37:19.206" v="2281" actId="1076"/>
          <ac:picMkLst>
            <pc:docMk/>
            <pc:sldMk cId="552668685" sldId="257"/>
            <ac:picMk id="85" creationId="{4AB1AFC1-A1B8-4D47-A492-330D1B3F5080}"/>
          </ac:picMkLst>
        </pc:picChg>
      </pc:sldChg>
      <pc:sldChg chg="modSp del mod">
        <pc:chgData name="Xuanbo" userId="52a29cb4-095e-4b88-8e5b-abe65ecae15b" providerId="ADAL" clId="{88EB2B24-EA14-49FE-933D-00CB9CCDC1BE}" dt="2023-02-01T03:58:46.995" v="511" actId="2696"/>
        <pc:sldMkLst>
          <pc:docMk/>
          <pc:sldMk cId="1923896299" sldId="265"/>
        </pc:sldMkLst>
        <pc:grpChg chg="mod">
          <ac:chgData name="Xuanbo" userId="52a29cb4-095e-4b88-8e5b-abe65ecae15b" providerId="ADAL" clId="{88EB2B24-EA14-49FE-933D-00CB9CCDC1BE}" dt="2023-02-01T03:17:24.722" v="177" actId="1076"/>
          <ac:grpSpMkLst>
            <pc:docMk/>
            <pc:sldMk cId="1923896299" sldId="265"/>
            <ac:grpSpMk id="39" creationId="{5363A615-23B3-B978-F607-01D694EA234C}"/>
          </ac:grpSpMkLst>
        </pc:grpChg>
      </pc:sldChg>
      <pc:sldChg chg="del">
        <pc:chgData name="Xuanbo" userId="52a29cb4-095e-4b88-8e5b-abe65ecae15b" providerId="ADAL" clId="{88EB2B24-EA14-49FE-933D-00CB9CCDC1BE}" dt="2023-02-01T03:58:46.995" v="511" actId="2696"/>
        <pc:sldMkLst>
          <pc:docMk/>
          <pc:sldMk cId="504544971" sldId="272"/>
        </pc:sldMkLst>
      </pc:sldChg>
      <pc:sldChg chg="addSp delSp modSp mod">
        <pc:chgData name="Xuanbo" userId="52a29cb4-095e-4b88-8e5b-abe65ecae15b" providerId="ADAL" clId="{88EB2B24-EA14-49FE-933D-00CB9CCDC1BE}" dt="2023-02-01T04:36:41.593" v="2270" actId="164"/>
        <pc:sldMkLst>
          <pc:docMk/>
          <pc:sldMk cId="3980408318" sldId="273"/>
        </pc:sldMkLst>
        <pc:spChg chg="add del mod">
          <ac:chgData name="Xuanbo" userId="52a29cb4-095e-4b88-8e5b-abe65ecae15b" providerId="ADAL" clId="{88EB2B24-EA14-49FE-933D-00CB9CCDC1BE}" dt="2023-02-01T03:10:44.797" v="51" actId="21"/>
          <ac:spMkLst>
            <pc:docMk/>
            <pc:sldMk cId="3980408318" sldId="273"/>
            <ac:spMk id="12" creationId="{2365C9D5-9F08-4F81-AC40-418CB601F7EE}"/>
          </ac:spMkLst>
        </pc:spChg>
        <pc:spChg chg="add mod">
          <ac:chgData name="Xuanbo" userId="52a29cb4-095e-4b88-8e5b-abe65ecae15b" providerId="ADAL" clId="{88EB2B24-EA14-49FE-933D-00CB9CCDC1BE}" dt="2023-02-01T04:08:53.257" v="680" actId="20577"/>
          <ac:spMkLst>
            <pc:docMk/>
            <pc:sldMk cId="3980408318" sldId="273"/>
            <ac:spMk id="14" creationId="{3FED2281-3F53-4937-AFA8-C0D3F0918E96}"/>
          </ac:spMkLst>
        </pc:spChg>
        <pc:spChg chg="add del mod">
          <ac:chgData name="Xuanbo" userId="52a29cb4-095e-4b88-8e5b-abe65ecae15b" providerId="ADAL" clId="{88EB2B24-EA14-49FE-933D-00CB9CCDC1BE}" dt="2023-02-01T03:26:51.971" v="353"/>
          <ac:spMkLst>
            <pc:docMk/>
            <pc:sldMk cId="3980408318" sldId="273"/>
            <ac:spMk id="35" creationId="{6245BA92-6E3B-43B7-AE98-3DC1BC415980}"/>
          </ac:spMkLst>
        </pc:spChg>
        <pc:spChg chg="add del mod">
          <ac:chgData name="Xuanbo" userId="52a29cb4-095e-4b88-8e5b-abe65ecae15b" providerId="ADAL" clId="{88EB2B24-EA14-49FE-933D-00CB9CCDC1BE}" dt="2023-02-01T03:26:51.971" v="353"/>
          <ac:spMkLst>
            <pc:docMk/>
            <pc:sldMk cId="3980408318" sldId="273"/>
            <ac:spMk id="36" creationId="{4AD8A763-E429-444F-8133-4E9A83FF69C4}"/>
          </ac:spMkLst>
        </pc:spChg>
        <pc:spChg chg="add del mod">
          <ac:chgData name="Xuanbo" userId="52a29cb4-095e-4b88-8e5b-abe65ecae15b" providerId="ADAL" clId="{88EB2B24-EA14-49FE-933D-00CB9CCDC1BE}" dt="2023-02-01T03:26:51.971" v="353"/>
          <ac:spMkLst>
            <pc:docMk/>
            <pc:sldMk cId="3980408318" sldId="273"/>
            <ac:spMk id="37" creationId="{3632E14A-1784-4A6F-BF8B-61DF488A1027}"/>
          </ac:spMkLst>
        </pc:spChg>
        <pc:spChg chg="add del mod">
          <ac:chgData name="Xuanbo" userId="52a29cb4-095e-4b88-8e5b-abe65ecae15b" providerId="ADAL" clId="{88EB2B24-EA14-49FE-933D-00CB9CCDC1BE}" dt="2023-02-01T03:26:51.971" v="353"/>
          <ac:spMkLst>
            <pc:docMk/>
            <pc:sldMk cId="3980408318" sldId="273"/>
            <ac:spMk id="38" creationId="{8E5C6E08-4665-4405-94CD-98C229349F33}"/>
          </ac:spMkLst>
        </pc:spChg>
        <pc:spChg chg="add mod topLvl">
          <ac:chgData name="Xuanbo" userId="52a29cb4-095e-4b88-8e5b-abe65ecae15b" providerId="ADAL" clId="{88EB2B24-EA14-49FE-933D-00CB9CCDC1BE}" dt="2023-02-01T04:36:41.593" v="2270" actId="164"/>
          <ac:spMkLst>
            <pc:docMk/>
            <pc:sldMk cId="3980408318" sldId="273"/>
            <ac:spMk id="47" creationId="{376B3549-D125-48C5-B06F-E1BDEE268A5C}"/>
          </ac:spMkLst>
        </pc:spChg>
        <pc:spChg chg="add mod topLvl">
          <ac:chgData name="Xuanbo" userId="52a29cb4-095e-4b88-8e5b-abe65ecae15b" providerId="ADAL" clId="{88EB2B24-EA14-49FE-933D-00CB9CCDC1BE}" dt="2023-02-01T04:36:41.593" v="2270" actId="164"/>
          <ac:spMkLst>
            <pc:docMk/>
            <pc:sldMk cId="3980408318" sldId="273"/>
            <ac:spMk id="48" creationId="{F5ED2EED-D2CC-48F9-95B0-D5FDD624099F}"/>
          </ac:spMkLst>
        </pc:spChg>
        <pc:spChg chg="add mod topLvl">
          <ac:chgData name="Xuanbo" userId="52a29cb4-095e-4b88-8e5b-abe65ecae15b" providerId="ADAL" clId="{88EB2B24-EA14-49FE-933D-00CB9CCDC1BE}" dt="2023-02-01T04:36:41.593" v="2270" actId="164"/>
          <ac:spMkLst>
            <pc:docMk/>
            <pc:sldMk cId="3980408318" sldId="273"/>
            <ac:spMk id="49" creationId="{FA4F332B-256F-44DA-AAD0-4AAE0A138B45}"/>
          </ac:spMkLst>
        </pc:spChg>
        <pc:spChg chg="add mod topLvl">
          <ac:chgData name="Xuanbo" userId="52a29cb4-095e-4b88-8e5b-abe65ecae15b" providerId="ADAL" clId="{88EB2B24-EA14-49FE-933D-00CB9CCDC1BE}" dt="2023-02-01T04:36:41.593" v="2270" actId="164"/>
          <ac:spMkLst>
            <pc:docMk/>
            <pc:sldMk cId="3980408318" sldId="273"/>
            <ac:spMk id="50" creationId="{B5F6CE17-24EE-4546-ACB0-7DDAE90E377E}"/>
          </ac:spMkLst>
        </pc:spChg>
        <pc:spChg chg="add mod topLvl">
          <ac:chgData name="Xuanbo" userId="52a29cb4-095e-4b88-8e5b-abe65ecae15b" providerId="ADAL" clId="{88EB2B24-EA14-49FE-933D-00CB9CCDC1BE}" dt="2023-02-01T04:36:41.593" v="2270" actId="164"/>
          <ac:spMkLst>
            <pc:docMk/>
            <pc:sldMk cId="3980408318" sldId="273"/>
            <ac:spMk id="51" creationId="{D522FAEE-84CF-48A3-9E13-7100171309FC}"/>
          </ac:spMkLst>
        </pc:spChg>
        <pc:spChg chg="add mod topLvl">
          <ac:chgData name="Xuanbo" userId="52a29cb4-095e-4b88-8e5b-abe65ecae15b" providerId="ADAL" clId="{88EB2B24-EA14-49FE-933D-00CB9CCDC1BE}" dt="2023-02-01T04:36:41.593" v="2270" actId="164"/>
          <ac:spMkLst>
            <pc:docMk/>
            <pc:sldMk cId="3980408318" sldId="273"/>
            <ac:spMk id="52" creationId="{875583D7-4E5D-4BCB-80E8-638F51525FD9}"/>
          </ac:spMkLst>
        </pc:spChg>
        <pc:spChg chg="add mod topLvl">
          <ac:chgData name="Xuanbo" userId="52a29cb4-095e-4b88-8e5b-abe65ecae15b" providerId="ADAL" clId="{88EB2B24-EA14-49FE-933D-00CB9CCDC1BE}" dt="2023-02-01T04:36:41.593" v="2270" actId="164"/>
          <ac:spMkLst>
            <pc:docMk/>
            <pc:sldMk cId="3980408318" sldId="273"/>
            <ac:spMk id="53" creationId="{891FEE06-1560-4DA4-8690-EBCC8276BCB3}"/>
          </ac:spMkLst>
        </pc:spChg>
        <pc:spChg chg="add mod topLvl">
          <ac:chgData name="Xuanbo" userId="52a29cb4-095e-4b88-8e5b-abe65ecae15b" providerId="ADAL" clId="{88EB2B24-EA14-49FE-933D-00CB9CCDC1BE}" dt="2023-02-01T04:36:41.593" v="2270" actId="164"/>
          <ac:spMkLst>
            <pc:docMk/>
            <pc:sldMk cId="3980408318" sldId="273"/>
            <ac:spMk id="54" creationId="{DFD56CC6-0080-4AA8-8B83-2457F3CDC64A}"/>
          </ac:spMkLst>
        </pc:spChg>
        <pc:spChg chg="add del">
          <ac:chgData name="Xuanbo" userId="52a29cb4-095e-4b88-8e5b-abe65ecae15b" providerId="ADAL" clId="{88EB2B24-EA14-49FE-933D-00CB9CCDC1BE}" dt="2023-02-01T04:08:08.801" v="652" actId="22"/>
          <ac:spMkLst>
            <pc:docMk/>
            <pc:sldMk cId="3980408318" sldId="273"/>
            <ac:spMk id="55" creationId="{B9C78CA7-F5F9-474C-B604-C7050E770295}"/>
          </ac:spMkLst>
        </pc:spChg>
        <pc:grpChg chg="add del mod">
          <ac:chgData name="Xuanbo" userId="52a29cb4-095e-4b88-8e5b-abe65ecae15b" providerId="ADAL" clId="{88EB2B24-EA14-49FE-933D-00CB9CCDC1BE}" dt="2023-02-01T03:28:40.870" v="389" actId="165"/>
          <ac:grpSpMkLst>
            <pc:docMk/>
            <pc:sldMk cId="3980408318" sldId="273"/>
            <ac:grpSpMk id="3" creationId="{8BB2D531-BE19-44E1-A393-E870BFC664C1}"/>
          </ac:grpSpMkLst>
        </pc:grpChg>
        <pc:grpChg chg="add del mod">
          <ac:chgData name="Xuanbo" userId="52a29cb4-095e-4b88-8e5b-abe65ecae15b" providerId="ADAL" clId="{88EB2B24-EA14-49FE-933D-00CB9CCDC1BE}" dt="2023-02-01T03:28:49.954" v="393" actId="165"/>
          <ac:grpSpMkLst>
            <pc:docMk/>
            <pc:sldMk cId="3980408318" sldId="273"/>
            <ac:grpSpMk id="4" creationId="{0BE9ACAB-33BE-46BD-8CD0-8F4EEC2E9840}"/>
          </ac:grpSpMkLst>
        </pc:grpChg>
        <pc:grpChg chg="del">
          <ac:chgData name="Xuanbo" userId="52a29cb4-095e-4b88-8e5b-abe65ecae15b" providerId="ADAL" clId="{88EB2B24-EA14-49FE-933D-00CB9CCDC1BE}" dt="2023-02-01T03:10:54.368" v="60" actId="165"/>
          <ac:grpSpMkLst>
            <pc:docMk/>
            <pc:sldMk cId="3980408318" sldId="273"/>
            <ac:grpSpMk id="21" creationId="{E3324B4D-8CF3-4299-8FF5-0249E468AEF4}"/>
          </ac:grpSpMkLst>
        </pc:grpChg>
        <pc:grpChg chg="add mod">
          <ac:chgData name="Xuanbo" userId="52a29cb4-095e-4b88-8e5b-abe65ecae15b" providerId="ADAL" clId="{88EB2B24-EA14-49FE-933D-00CB9CCDC1BE}" dt="2023-02-01T04:36:41.593" v="2270" actId="164"/>
          <ac:grpSpMkLst>
            <pc:docMk/>
            <pc:sldMk cId="3980408318" sldId="273"/>
            <ac:grpSpMk id="56" creationId="{3020824E-48DC-48BC-9C8E-CADE07E99231}"/>
          </ac:grpSpMkLst>
        </pc:grpChg>
        <pc:picChg chg="mod topLvl modCrop">
          <ac:chgData name="Xuanbo" userId="52a29cb4-095e-4b88-8e5b-abe65ecae15b" providerId="ADAL" clId="{88EB2B24-EA14-49FE-933D-00CB9CCDC1BE}" dt="2023-02-01T04:36:41.593" v="2270" actId="164"/>
          <ac:picMkLst>
            <pc:docMk/>
            <pc:sldMk cId="3980408318" sldId="273"/>
            <ac:picMk id="5" creationId="{7CDB05AC-5845-40EF-AA64-84461E95D157}"/>
          </ac:picMkLst>
        </pc:picChg>
        <pc:picChg chg="mod topLvl modCrop">
          <ac:chgData name="Xuanbo" userId="52a29cb4-095e-4b88-8e5b-abe65ecae15b" providerId="ADAL" clId="{88EB2B24-EA14-49FE-933D-00CB9CCDC1BE}" dt="2023-02-01T04:36:41.593" v="2270" actId="164"/>
          <ac:picMkLst>
            <pc:docMk/>
            <pc:sldMk cId="3980408318" sldId="273"/>
            <ac:picMk id="7" creationId="{B6A1D363-2D82-49B0-B440-566423A4F7E8}"/>
          </ac:picMkLst>
        </pc:picChg>
        <pc:picChg chg="mod topLvl modCrop">
          <ac:chgData name="Xuanbo" userId="52a29cb4-095e-4b88-8e5b-abe65ecae15b" providerId="ADAL" clId="{88EB2B24-EA14-49FE-933D-00CB9CCDC1BE}" dt="2023-02-01T04:36:41.593" v="2270" actId="164"/>
          <ac:picMkLst>
            <pc:docMk/>
            <pc:sldMk cId="3980408318" sldId="273"/>
            <ac:picMk id="9" creationId="{E79B1251-8F38-4FB1-9204-19E07910646C}"/>
          </ac:picMkLst>
        </pc:picChg>
        <pc:picChg chg="add mod">
          <ac:chgData name="Xuanbo" userId="52a29cb4-095e-4b88-8e5b-abe65ecae15b" providerId="ADAL" clId="{88EB2B24-EA14-49FE-933D-00CB9CCDC1BE}" dt="2023-02-01T04:08:56.495" v="681" actId="1076"/>
          <ac:picMkLst>
            <pc:docMk/>
            <pc:sldMk cId="3980408318" sldId="273"/>
            <ac:picMk id="10" creationId="{9C14D82B-3E97-4769-B2B1-2755198DE5D4}"/>
          </ac:picMkLst>
        </pc:picChg>
        <pc:picChg chg="mod topLvl modCrop">
          <ac:chgData name="Xuanbo" userId="52a29cb4-095e-4b88-8e5b-abe65ecae15b" providerId="ADAL" clId="{88EB2B24-EA14-49FE-933D-00CB9CCDC1BE}" dt="2023-02-01T04:36:41.593" v="2270" actId="164"/>
          <ac:picMkLst>
            <pc:docMk/>
            <pc:sldMk cId="3980408318" sldId="273"/>
            <ac:picMk id="11" creationId="{1DB6527E-AC01-4799-93C4-DCEC20DA61FD}"/>
          </ac:picMkLst>
        </pc:picChg>
        <pc:picChg chg="mod topLvl modCrop">
          <ac:chgData name="Xuanbo" userId="52a29cb4-095e-4b88-8e5b-abe65ecae15b" providerId="ADAL" clId="{88EB2B24-EA14-49FE-933D-00CB9CCDC1BE}" dt="2023-02-01T04:36:41.593" v="2270" actId="164"/>
          <ac:picMkLst>
            <pc:docMk/>
            <pc:sldMk cId="3980408318" sldId="273"/>
            <ac:picMk id="13" creationId="{92296A69-5BDC-4061-AF44-AB30FB810881}"/>
          </ac:picMkLst>
        </pc:picChg>
        <pc:picChg chg="mod topLvl modCrop">
          <ac:chgData name="Xuanbo" userId="52a29cb4-095e-4b88-8e5b-abe65ecae15b" providerId="ADAL" clId="{88EB2B24-EA14-49FE-933D-00CB9CCDC1BE}" dt="2023-02-01T04:36:41.593" v="2270" actId="164"/>
          <ac:picMkLst>
            <pc:docMk/>
            <pc:sldMk cId="3980408318" sldId="273"/>
            <ac:picMk id="15" creationId="{F88CECE8-39C3-4208-929C-D9099366B709}"/>
          </ac:picMkLst>
        </pc:picChg>
        <pc:picChg chg="add del mod">
          <ac:chgData name="Xuanbo" userId="52a29cb4-095e-4b88-8e5b-abe65ecae15b" providerId="ADAL" clId="{88EB2B24-EA14-49FE-933D-00CB9CCDC1BE}" dt="2023-02-01T03:26:27.382" v="351"/>
          <ac:picMkLst>
            <pc:docMk/>
            <pc:sldMk cId="3980408318" sldId="273"/>
            <ac:picMk id="16" creationId="{94D58C76-EDEC-4932-9664-A401FCB97E17}"/>
          </ac:picMkLst>
        </pc:picChg>
        <pc:picChg chg="mod topLvl modCrop">
          <ac:chgData name="Xuanbo" userId="52a29cb4-095e-4b88-8e5b-abe65ecae15b" providerId="ADAL" clId="{88EB2B24-EA14-49FE-933D-00CB9CCDC1BE}" dt="2023-02-01T04:36:41.593" v="2270" actId="164"/>
          <ac:picMkLst>
            <pc:docMk/>
            <pc:sldMk cId="3980408318" sldId="273"/>
            <ac:picMk id="17" creationId="{AF797005-FDBA-4297-BF27-C4BF33887A5D}"/>
          </ac:picMkLst>
        </pc:picChg>
        <pc:picChg chg="add del mod">
          <ac:chgData name="Xuanbo" userId="52a29cb4-095e-4b88-8e5b-abe65ecae15b" providerId="ADAL" clId="{88EB2B24-EA14-49FE-933D-00CB9CCDC1BE}" dt="2023-02-01T03:26:27.382" v="351"/>
          <ac:picMkLst>
            <pc:docMk/>
            <pc:sldMk cId="3980408318" sldId="273"/>
            <ac:picMk id="18" creationId="{83683A42-DC77-437C-9E4E-33D1F96B2C10}"/>
          </ac:picMkLst>
        </pc:picChg>
        <pc:picChg chg="mod topLvl modCrop">
          <ac:chgData name="Xuanbo" userId="52a29cb4-095e-4b88-8e5b-abe65ecae15b" providerId="ADAL" clId="{88EB2B24-EA14-49FE-933D-00CB9CCDC1BE}" dt="2023-02-01T04:36:41.593" v="2270" actId="164"/>
          <ac:picMkLst>
            <pc:docMk/>
            <pc:sldMk cId="3980408318" sldId="273"/>
            <ac:picMk id="19" creationId="{0722505E-D64B-4C09-B0F6-8A717A9700A2}"/>
          </ac:picMkLst>
        </pc:picChg>
        <pc:picChg chg="add del mod">
          <ac:chgData name="Xuanbo" userId="52a29cb4-095e-4b88-8e5b-abe65ecae15b" providerId="ADAL" clId="{88EB2B24-EA14-49FE-933D-00CB9CCDC1BE}" dt="2023-02-01T03:26:27.382" v="351"/>
          <ac:picMkLst>
            <pc:docMk/>
            <pc:sldMk cId="3980408318" sldId="273"/>
            <ac:picMk id="20" creationId="{C4DF4DE9-0FDB-4B71-861B-595D45D3BEBC}"/>
          </ac:picMkLst>
        </pc:picChg>
        <pc:picChg chg="add del mod">
          <ac:chgData name="Xuanbo" userId="52a29cb4-095e-4b88-8e5b-abe65ecae15b" providerId="ADAL" clId="{88EB2B24-EA14-49FE-933D-00CB9CCDC1BE}" dt="2023-02-01T03:26:27.382" v="351"/>
          <ac:picMkLst>
            <pc:docMk/>
            <pc:sldMk cId="3980408318" sldId="273"/>
            <ac:picMk id="22" creationId="{66E7B57A-8B3A-419B-BBC0-B31508EE9ABF}"/>
          </ac:picMkLst>
        </pc:picChg>
        <pc:picChg chg="add del mod">
          <ac:chgData name="Xuanbo" userId="52a29cb4-095e-4b88-8e5b-abe65ecae15b" providerId="ADAL" clId="{88EB2B24-EA14-49FE-933D-00CB9CCDC1BE}" dt="2023-02-01T03:26:27.382" v="351"/>
          <ac:picMkLst>
            <pc:docMk/>
            <pc:sldMk cId="3980408318" sldId="273"/>
            <ac:picMk id="23" creationId="{0BAF133C-3062-4065-9F08-09AEA243F7A2}"/>
          </ac:picMkLst>
        </pc:picChg>
        <pc:picChg chg="add del mod">
          <ac:chgData name="Xuanbo" userId="52a29cb4-095e-4b88-8e5b-abe65ecae15b" providerId="ADAL" clId="{88EB2B24-EA14-49FE-933D-00CB9CCDC1BE}" dt="2023-02-01T03:26:27.382" v="351"/>
          <ac:picMkLst>
            <pc:docMk/>
            <pc:sldMk cId="3980408318" sldId="273"/>
            <ac:picMk id="24" creationId="{B7C3AADF-9F48-4049-B6E8-38F46EF97B01}"/>
          </ac:picMkLst>
        </pc:picChg>
        <pc:picChg chg="add del mod">
          <ac:chgData name="Xuanbo" userId="52a29cb4-095e-4b88-8e5b-abe65ecae15b" providerId="ADAL" clId="{88EB2B24-EA14-49FE-933D-00CB9CCDC1BE}" dt="2023-02-01T03:26:27.382" v="351"/>
          <ac:picMkLst>
            <pc:docMk/>
            <pc:sldMk cId="3980408318" sldId="273"/>
            <ac:picMk id="25" creationId="{942D285E-C469-4947-A73D-7ED41580A015}"/>
          </ac:picMkLst>
        </pc:picChg>
        <pc:picChg chg="add del mod">
          <ac:chgData name="Xuanbo" userId="52a29cb4-095e-4b88-8e5b-abe65ecae15b" providerId="ADAL" clId="{88EB2B24-EA14-49FE-933D-00CB9CCDC1BE}" dt="2023-02-01T03:26:27.382" v="351"/>
          <ac:picMkLst>
            <pc:docMk/>
            <pc:sldMk cId="3980408318" sldId="273"/>
            <ac:picMk id="26" creationId="{C070A4F7-DFFD-487E-8056-3FC5454F7061}"/>
          </ac:picMkLst>
        </pc:picChg>
        <pc:picChg chg="add del mod">
          <ac:chgData name="Xuanbo" userId="52a29cb4-095e-4b88-8e5b-abe65ecae15b" providerId="ADAL" clId="{88EB2B24-EA14-49FE-933D-00CB9CCDC1BE}" dt="2023-02-01T03:26:51.971" v="353"/>
          <ac:picMkLst>
            <pc:docMk/>
            <pc:sldMk cId="3980408318" sldId="273"/>
            <ac:picMk id="27" creationId="{30B024CC-77FE-4121-9E13-182731F6AE1D}"/>
          </ac:picMkLst>
        </pc:picChg>
        <pc:picChg chg="add del mod">
          <ac:chgData name="Xuanbo" userId="52a29cb4-095e-4b88-8e5b-abe65ecae15b" providerId="ADAL" clId="{88EB2B24-EA14-49FE-933D-00CB9CCDC1BE}" dt="2023-02-01T03:26:51.971" v="353"/>
          <ac:picMkLst>
            <pc:docMk/>
            <pc:sldMk cId="3980408318" sldId="273"/>
            <ac:picMk id="28" creationId="{E61BCF1E-4808-4D23-871E-14706D51DC8C}"/>
          </ac:picMkLst>
        </pc:picChg>
        <pc:picChg chg="add del mod">
          <ac:chgData name="Xuanbo" userId="52a29cb4-095e-4b88-8e5b-abe65ecae15b" providerId="ADAL" clId="{88EB2B24-EA14-49FE-933D-00CB9CCDC1BE}" dt="2023-02-01T03:26:51.971" v="353"/>
          <ac:picMkLst>
            <pc:docMk/>
            <pc:sldMk cId="3980408318" sldId="273"/>
            <ac:picMk id="29" creationId="{59F05436-2C85-48F9-A7B5-3BCFB6EC9C80}"/>
          </ac:picMkLst>
        </pc:picChg>
        <pc:picChg chg="add del mod">
          <ac:chgData name="Xuanbo" userId="52a29cb4-095e-4b88-8e5b-abe65ecae15b" providerId="ADAL" clId="{88EB2B24-EA14-49FE-933D-00CB9CCDC1BE}" dt="2023-02-01T03:26:51.971" v="353"/>
          <ac:picMkLst>
            <pc:docMk/>
            <pc:sldMk cId="3980408318" sldId="273"/>
            <ac:picMk id="30" creationId="{13EB8EC2-43E9-4ED8-9F21-D4B864C30552}"/>
          </ac:picMkLst>
        </pc:picChg>
        <pc:picChg chg="add del mod">
          <ac:chgData name="Xuanbo" userId="52a29cb4-095e-4b88-8e5b-abe65ecae15b" providerId="ADAL" clId="{88EB2B24-EA14-49FE-933D-00CB9CCDC1BE}" dt="2023-02-01T03:26:51.971" v="353"/>
          <ac:picMkLst>
            <pc:docMk/>
            <pc:sldMk cId="3980408318" sldId="273"/>
            <ac:picMk id="31" creationId="{E490AF52-4EA4-4DFF-872E-28D8B3A7D035}"/>
          </ac:picMkLst>
        </pc:picChg>
        <pc:picChg chg="add del mod">
          <ac:chgData name="Xuanbo" userId="52a29cb4-095e-4b88-8e5b-abe65ecae15b" providerId="ADAL" clId="{88EB2B24-EA14-49FE-933D-00CB9CCDC1BE}" dt="2023-02-01T03:26:51.971" v="353"/>
          <ac:picMkLst>
            <pc:docMk/>
            <pc:sldMk cId="3980408318" sldId="273"/>
            <ac:picMk id="32" creationId="{4204DCE6-66CF-4D33-B802-B88C09072514}"/>
          </ac:picMkLst>
        </pc:picChg>
        <pc:picChg chg="add del mod">
          <ac:chgData name="Xuanbo" userId="52a29cb4-095e-4b88-8e5b-abe65ecae15b" providerId="ADAL" clId="{88EB2B24-EA14-49FE-933D-00CB9CCDC1BE}" dt="2023-02-01T03:26:51.971" v="353"/>
          <ac:picMkLst>
            <pc:docMk/>
            <pc:sldMk cId="3980408318" sldId="273"/>
            <ac:picMk id="33" creationId="{83DAD19B-9A35-45B2-BDF0-0A4A1D91C323}"/>
          </ac:picMkLst>
        </pc:picChg>
        <pc:picChg chg="add del mod">
          <ac:chgData name="Xuanbo" userId="52a29cb4-095e-4b88-8e5b-abe65ecae15b" providerId="ADAL" clId="{88EB2B24-EA14-49FE-933D-00CB9CCDC1BE}" dt="2023-02-01T03:26:51.971" v="353"/>
          <ac:picMkLst>
            <pc:docMk/>
            <pc:sldMk cId="3980408318" sldId="273"/>
            <ac:picMk id="34" creationId="{53179DCA-EFCC-4BB4-AC31-26AC8B027056}"/>
          </ac:picMkLst>
        </pc:picChg>
        <pc:picChg chg="add mod topLvl">
          <ac:chgData name="Xuanbo" userId="52a29cb4-095e-4b88-8e5b-abe65ecae15b" providerId="ADAL" clId="{88EB2B24-EA14-49FE-933D-00CB9CCDC1BE}" dt="2023-02-01T04:36:41.593" v="2270" actId="164"/>
          <ac:picMkLst>
            <pc:docMk/>
            <pc:sldMk cId="3980408318" sldId="273"/>
            <ac:picMk id="39" creationId="{EACBB35E-509D-477E-AE54-6B336EC1F6E1}"/>
          </ac:picMkLst>
        </pc:picChg>
        <pc:picChg chg="add mod topLvl">
          <ac:chgData name="Xuanbo" userId="52a29cb4-095e-4b88-8e5b-abe65ecae15b" providerId="ADAL" clId="{88EB2B24-EA14-49FE-933D-00CB9CCDC1BE}" dt="2023-02-01T04:36:41.593" v="2270" actId="164"/>
          <ac:picMkLst>
            <pc:docMk/>
            <pc:sldMk cId="3980408318" sldId="273"/>
            <ac:picMk id="40" creationId="{B25D6131-DA06-401D-934A-1D02BA3030CD}"/>
          </ac:picMkLst>
        </pc:picChg>
        <pc:picChg chg="add mod topLvl">
          <ac:chgData name="Xuanbo" userId="52a29cb4-095e-4b88-8e5b-abe65ecae15b" providerId="ADAL" clId="{88EB2B24-EA14-49FE-933D-00CB9CCDC1BE}" dt="2023-02-01T04:36:41.593" v="2270" actId="164"/>
          <ac:picMkLst>
            <pc:docMk/>
            <pc:sldMk cId="3980408318" sldId="273"/>
            <ac:picMk id="41" creationId="{1B7D64B2-B92F-41AD-938B-424F1F8BC91E}"/>
          </ac:picMkLst>
        </pc:picChg>
        <pc:picChg chg="add mod topLvl">
          <ac:chgData name="Xuanbo" userId="52a29cb4-095e-4b88-8e5b-abe65ecae15b" providerId="ADAL" clId="{88EB2B24-EA14-49FE-933D-00CB9CCDC1BE}" dt="2023-02-01T04:36:41.593" v="2270" actId="164"/>
          <ac:picMkLst>
            <pc:docMk/>
            <pc:sldMk cId="3980408318" sldId="273"/>
            <ac:picMk id="42" creationId="{CB713122-16AB-48D2-B99E-726C9809A431}"/>
          </ac:picMkLst>
        </pc:picChg>
        <pc:picChg chg="add mod topLvl">
          <ac:chgData name="Xuanbo" userId="52a29cb4-095e-4b88-8e5b-abe65ecae15b" providerId="ADAL" clId="{88EB2B24-EA14-49FE-933D-00CB9CCDC1BE}" dt="2023-02-01T04:36:41.593" v="2270" actId="164"/>
          <ac:picMkLst>
            <pc:docMk/>
            <pc:sldMk cId="3980408318" sldId="273"/>
            <ac:picMk id="43" creationId="{ADB353B5-0469-4D99-A1C1-14BFAAEDEDC2}"/>
          </ac:picMkLst>
        </pc:picChg>
        <pc:picChg chg="add mod topLvl">
          <ac:chgData name="Xuanbo" userId="52a29cb4-095e-4b88-8e5b-abe65ecae15b" providerId="ADAL" clId="{88EB2B24-EA14-49FE-933D-00CB9CCDC1BE}" dt="2023-02-01T04:36:41.593" v="2270" actId="164"/>
          <ac:picMkLst>
            <pc:docMk/>
            <pc:sldMk cId="3980408318" sldId="273"/>
            <ac:picMk id="44" creationId="{8BD2A3EA-D91B-41AD-8502-D43A95D1E3D6}"/>
          </ac:picMkLst>
        </pc:picChg>
        <pc:picChg chg="add mod topLvl">
          <ac:chgData name="Xuanbo" userId="52a29cb4-095e-4b88-8e5b-abe65ecae15b" providerId="ADAL" clId="{88EB2B24-EA14-49FE-933D-00CB9CCDC1BE}" dt="2023-02-01T04:36:41.593" v="2270" actId="164"/>
          <ac:picMkLst>
            <pc:docMk/>
            <pc:sldMk cId="3980408318" sldId="273"/>
            <ac:picMk id="45" creationId="{DC633CDC-922A-4741-B223-231FCCD8AEEC}"/>
          </ac:picMkLst>
        </pc:picChg>
        <pc:picChg chg="add mod topLvl">
          <ac:chgData name="Xuanbo" userId="52a29cb4-095e-4b88-8e5b-abe65ecae15b" providerId="ADAL" clId="{88EB2B24-EA14-49FE-933D-00CB9CCDC1BE}" dt="2023-02-01T04:36:41.593" v="2270" actId="164"/>
          <ac:picMkLst>
            <pc:docMk/>
            <pc:sldMk cId="3980408318" sldId="273"/>
            <ac:picMk id="46" creationId="{05A4DC20-2286-4591-B6D1-DD240713A867}"/>
          </ac:picMkLst>
        </pc:picChg>
      </pc:sldChg>
      <pc:sldChg chg="addSp delSp modSp mod">
        <pc:chgData name="Xuanbo" userId="52a29cb4-095e-4b88-8e5b-abe65ecae15b" providerId="ADAL" clId="{88EB2B24-EA14-49FE-933D-00CB9CCDC1BE}" dt="2023-02-01T04:10:29.598" v="691" actId="164"/>
        <pc:sldMkLst>
          <pc:docMk/>
          <pc:sldMk cId="734887308" sldId="274"/>
        </pc:sldMkLst>
        <pc:spChg chg="add mod">
          <ac:chgData name="Xuanbo" userId="52a29cb4-095e-4b88-8e5b-abe65ecae15b" providerId="ADAL" clId="{88EB2B24-EA14-49FE-933D-00CB9CCDC1BE}" dt="2023-02-01T04:01:54.582" v="562" actId="1036"/>
          <ac:spMkLst>
            <pc:docMk/>
            <pc:sldMk cId="734887308" sldId="274"/>
            <ac:spMk id="3" creationId="{997A3AE2-73C5-4DDB-97A5-223CDF10A758}"/>
          </ac:spMkLst>
        </pc:spChg>
        <pc:spChg chg="add mod">
          <ac:chgData name="Xuanbo" userId="52a29cb4-095e-4b88-8e5b-abe65ecae15b" providerId="ADAL" clId="{88EB2B24-EA14-49FE-933D-00CB9CCDC1BE}" dt="2023-02-01T04:02:55.594" v="582" actId="164"/>
          <ac:spMkLst>
            <pc:docMk/>
            <pc:sldMk cId="734887308" sldId="274"/>
            <ac:spMk id="4" creationId="{16C1D37A-49B1-494B-A086-C59AF3AA5238}"/>
          </ac:spMkLst>
        </pc:spChg>
        <pc:spChg chg="add mod">
          <ac:chgData name="Xuanbo" userId="52a29cb4-095e-4b88-8e5b-abe65ecae15b" providerId="ADAL" clId="{88EB2B24-EA14-49FE-933D-00CB9CCDC1BE}" dt="2023-02-01T03:11:16.436" v="63" actId="20577"/>
          <ac:spMkLst>
            <pc:docMk/>
            <pc:sldMk cId="734887308" sldId="274"/>
            <ac:spMk id="10" creationId="{AA839617-BCE7-49DC-83FC-198CFF7AC0A1}"/>
          </ac:spMkLst>
        </pc:spChg>
        <pc:spChg chg="add del mod">
          <ac:chgData name="Xuanbo" userId="52a29cb4-095e-4b88-8e5b-abe65ecae15b" providerId="ADAL" clId="{88EB2B24-EA14-49FE-933D-00CB9CCDC1BE}" dt="2023-02-01T03:59:28.072" v="525"/>
          <ac:spMkLst>
            <pc:docMk/>
            <pc:sldMk cId="734887308" sldId="274"/>
            <ac:spMk id="35" creationId="{F015F26C-E122-4FD7-B4BE-00D58247CE8B}"/>
          </ac:spMkLst>
        </pc:spChg>
        <pc:spChg chg="add del mod">
          <ac:chgData name="Xuanbo" userId="52a29cb4-095e-4b88-8e5b-abe65ecae15b" providerId="ADAL" clId="{88EB2B24-EA14-49FE-933D-00CB9CCDC1BE}" dt="2023-02-01T03:59:28.072" v="525"/>
          <ac:spMkLst>
            <pc:docMk/>
            <pc:sldMk cId="734887308" sldId="274"/>
            <ac:spMk id="36" creationId="{3F025050-7ABA-4524-AC2D-414F81E1035A}"/>
          </ac:spMkLst>
        </pc:spChg>
        <pc:spChg chg="add del mod">
          <ac:chgData name="Xuanbo" userId="52a29cb4-095e-4b88-8e5b-abe65ecae15b" providerId="ADAL" clId="{88EB2B24-EA14-49FE-933D-00CB9CCDC1BE}" dt="2023-02-01T03:59:28.072" v="525"/>
          <ac:spMkLst>
            <pc:docMk/>
            <pc:sldMk cId="734887308" sldId="274"/>
            <ac:spMk id="37" creationId="{DF4C895A-97B0-4730-96A9-0AE00748B9C5}"/>
          </ac:spMkLst>
        </pc:spChg>
        <pc:spChg chg="add del mod">
          <ac:chgData name="Xuanbo" userId="52a29cb4-095e-4b88-8e5b-abe65ecae15b" providerId="ADAL" clId="{88EB2B24-EA14-49FE-933D-00CB9CCDC1BE}" dt="2023-02-01T03:59:28.072" v="525"/>
          <ac:spMkLst>
            <pc:docMk/>
            <pc:sldMk cId="734887308" sldId="274"/>
            <ac:spMk id="38" creationId="{F8A3D401-6897-41DD-BCFB-80B7FACCF270}"/>
          </ac:spMkLst>
        </pc:spChg>
        <pc:spChg chg="add del mod">
          <ac:chgData name="Xuanbo" userId="52a29cb4-095e-4b88-8e5b-abe65ecae15b" providerId="ADAL" clId="{88EB2B24-EA14-49FE-933D-00CB9CCDC1BE}" dt="2023-02-01T03:59:28.072" v="525"/>
          <ac:spMkLst>
            <pc:docMk/>
            <pc:sldMk cId="734887308" sldId="274"/>
            <ac:spMk id="39" creationId="{DF75F643-B31F-4334-A98F-7C0059040396}"/>
          </ac:spMkLst>
        </pc:spChg>
        <pc:spChg chg="add del mod">
          <ac:chgData name="Xuanbo" userId="52a29cb4-095e-4b88-8e5b-abe65ecae15b" providerId="ADAL" clId="{88EB2B24-EA14-49FE-933D-00CB9CCDC1BE}" dt="2023-02-01T03:59:28.072" v="525"/>
          <ac:spMkLst>
            <pc:docMk/>
            <pc:sldMk cId="734887308" sldId="274"/>
            <ac:spMk id="40" creationId="{18FAE6F7-23D4-4C0D-9233-090411A87E67}"/>
          </ac:spMkLst>
        </pc:spChg>
        <pc:spChg chg="add mod">
          <ac:chgData name="Xuanbo" userId="52a29cb4-095e-4b88-8e5b-abe65ecae15b" providerId="ADAL" clId="{88EB2B24-EA14-49FE-933D-00CB9CCDC1BE}" dt="2023-02-01T04:01:54.582" v="562" actId="1036"/>
          <ac:spMkLst>
            <pc:docMk/>
            <pc:sldMk cId="734887308" sldId="274"/>
            <ac:spMk id="43" creationId="{3BBE388C-EC8D-493B-937D-1C8BF26C0A9E}"/>
          </ac:spMkLst>
        </pc:spChg>
        <pc:spChg chg="add mod">
          <ac:chgData name="Xuanbo" userId="52a29cb4-095e-4b88-8e5b-abe65ecae15b" providerId="ADAL" clId="{88EB2B24-EA14-49FE-933D-00CB9CCDC1BE}" dt="2023-02-01T04:01:54.582" v="562" actId="1036"/>
          <ac:spMkLst>
            <pc:docMk/>
            <pc:sldMk cId="734887308" sldId="274"/>
            <ac:spMk id="44" creationId="{D37702AE-C3B6-4383-84B6-38506D77BEF9}"/>
          </ac:spMkLst>
        </pc:spChg>
        <pc:spChg chg="add mod">
          <ac:chgData name="Xuanbo" userId="52a29cb4-095e-4b88-8e5b-abe65ecae15b" providerId="ADAL" clId="{88EB2B24-EA14-49FE-933D-00CB9CCDC1BE}" dt="2023-02-01T04:01:54.582" v="562" actId="1036"/>
          <ac:spMkLst>
            <pc:docMk/>
            <pc:sldMk cId="734887308" sldId="274"/>
            <ac:spMk id="45" creationId="{FFFFAC10-4520-401A-A320-86A6EF75B53A}"/>
          </ac:spMkLst>
        </pc:spChg>
        <pc:spChg chg="add mod">
          <ac:chgData name="Xuanbo" userId="52a29cb4-095e-4b88-8e5b-abe65ecae15b" providerId="ADAL" clId="{88EB2B24-EA14-49FE-933D-00CB9CCDC1BE}" dt="2023-02-01T04:01:50.375" v="561" actId="1035"/>
          <ac:spMkLst>
            <pc:docMk/>
            <pc:sldMk cId="734887308" sldId="274"/>
            <ac:spMk id="46" creationId="{C81CE43D-A721-4697-83A1-40F129500CC5}"/>
          </ac:spMkLst>
        </pc:spChg>
        <pc:spChg chg="add mod">
          <ac:chgData name="Xuanbo" userId="52a29cb4-095e-4b88-8e5b-abe65ecae15b" providerId="ADAL" clId="{88EB2B24-EA14-49FE-933D-00CB9CCDC1BE}" dt="2023-02-01T04:01:50.375" v="561" actId="1035"/>
          <ac:spMkLst>
            <pc:docMk/>
            <pc:sldMk cId="734887308" sldId="274"/>
            <ac:spMk id="47" creationId="{7DB013B2-7E45-4C7A-8AC5-0C996A7501D0}"/>
          </ac:spMkLst>
        </pc:spChg>
        <pc:spChg chg="add mod">
          <ac:chgData name="Xuanbo" userId="52a29cb4-095e-4b88-8e5b-abe65ecae15b" providerId="ADAL" clId="{88EB2B24-EA14-49FE-933D-00CB9CCDC1BE}" dt="2023-02-01T04:01:50.375" v="561" actId="1035"/>
          <ac:spMkLst>
            <pc:docMk/>
            <pc:sldMk cId="734887308" sldId="274"/>
            <ac:spMk id="48" creationId="{90700871-0C2A-4244-88B9-3D7AA5133271}"/>
          </ac:spMkLst>
        </pc:spChg>
        <pc:spChg chg="add mod">
          <ac:chgData name="Xuanbo" userId="52a29cb4-095e-4b88-8e5b-abe65ecae15b" providerId="ADAL" clId="{88EB2B24-EA14-49FE-933D-00CB9CCDC1BE}" dt="2023-02-01T04:01:50.375" v="561" actId="1035"/>
          <ac:spMkLst>
            <pc:docMk/>
            <pc:sldMk cId="734887308" sldId="274"/>
            <ac:spMk id="49" creationId="{B08F312F-6E72-4ACA-BB3F-C0E443E7DD25}"/>
          </ac:spMkLst>
        </pc:spChg>
        <pc:spChg chg="add mod">
          <ac:chgData name="Xuanbo" userId="52a29cb4-095e-4b88-8e5b-abe65ecae15b" providerId="ADAL" clId="{88EB2B24-EA14-49FE-933D-00CB9CCDC1BE}" dt="2023-02-01T04:02:55.594" v="582" actId="164"/>
          <ac:spMkLst>
            <pc:docMk/>
            <pc:sldMk cId="734887308" sldId="274"/>
            <ac:spMk id="50" creationId="{CD8C829B-9166-4264-8E3F-1984F88EAE41}"/>
          </ac:spMkLst>
        </pc:spChg>
        <pc:spChg chg="add mod">
          <ac:chgData name="Xuanbo" userId="52a29cb4-095e-4b88-8e5b-abe65ecae15b" providerId="ADAL" clId="{88EB2B24-EA14-49FE-933D-00CB9CCDC1BE}" dt="2023-02-01T04:02:55.594" v="582" actId="164"/>
          <ac:spMkLst>
            <pc:docMk/>
            <pc:sldMk cId="734887308" sldId="274"/>
            <ac:spMk id="51" creationId="{7810FAC1-FE9D-432D-8AFE-B253A7949C68}"/>
          </ac:spMkLst>
        </pc:spChg>
        <pc:spChg chg="mod">
          <ac:chgData name="Xuanbo" userId="52a29cb4-095e-4b88-8e5b-abe65ecae15b" providerId="ADAL" clId="{88EB2B24-EA14-49FE-933D-00CB9CCDC1BE}" dt="2023-02-01T04:03:03.466" v="583" actId="571"/>
          <ac:spMkLst>
            <pc:docMk/>
            <pc:sldMk cId="734887308" sldId="274"/>
            <ac:spMk id="55" creationId="{A0C73497-31E5-4B86-BEB1-0576B39DA7B0}"/>
          </ac:spMkLst>
        </pc:spChg>
        <pc:spChg chg="mod">
          <ac:chgData name="Xuanbo" userId="52a29cb4-095e-4b88-8e5b-abe65ecae15b" providerId="ADAL" clId="{88EB2B24-EA14-49FE-933D-00CB9CCDC1BE}" dt="2023-02-01T04:03:37.155" v="589" actId="20577"/>
          <ac:spMkLst>
            <pc:docMk/>
            <pc:sldMk cId="734887308" sldId="274"/>
            <ac:spMk id="56" creationId="{590C68BC-D78D-4F0B-85EB-5FCCBCD3BE20}"/>
          </ac:spMkLst>
        </pc:spChg>
        <pc:spChg chg="mod">
          <ac:chgData name="Xuanbo" userId="52a29cb4-095e-4b88-8e5b-abe65ecae15b" providerId="ADAL" clId="{88EB2B24-EA14-49FE-933D-00CB9CCDC1BE}" dt="2023-02-01T04:03:03.466" v="583" actId="571"/>
          <ac:spMkLst>
            <pc:docMk/>
            <pc:sldMk cId="734887308" sldId="274"/>
            <ac:spMk id="57" creationId="{517B011C-8312-4DA0-A57A-D65CA39C444F}"/>
          </ac:spMkLst>
        </pc:spChg>
        <pc:spChg chg="mod">
          <ac:chgData name="Xuanbo" userId="52a29cb4-095e-4b88-8e5b-abe65ecae15b" providerId="ADAL" clId="{88EB2B24-EA14-49FE-933D-00CB9CCDC1BE}" dt="2023-02-01T04:03:40.937" v="590" actId="20577"/>
          <ac:spMkLst>
            <pc:docMk/>
            <pc:sldMk cId="734887308" sldId="274"/>
            <ac:spMk id="67" creationId="{B90D3DDF-2641-4939-839A-94F21BCB8689}"/>
          </ac:spMkLst>
        </pc:spChg>
        <pc:spChg chg="mod">
          <ac:chgData name="Xuanbo" userId="52a29cb4-095e-4b88-8e5b-abe65ecae15b" providerId="ADAL" clId="{88EB2B24-EA14-49FE-933D-00CB9CCDC1BE}" dt="2023-02-01T04:03:08.376" v="584" actId="571"/>
          <ac:spMkLst>
            <pc:docMk/>
            <pc:sldMk cId="734887308" sldId="274"/>
            <ac:spMk id="68" creationId="{F407C935-284A-449C-8958-2305B74D2573}"/>
          </ac:spMkLst>
        </pc:spChg>
        <pc:spChg chg="mod">
          <ac:chgData name="Xuanbo" userId="52a29cb4-095e-4b88-8e5b-abe65ecae15b" providerId="ADAL" clId="{88EB2B24-EA14-49FE-933D-00CB9CCDC1BE}" dt="2023-02-01T04:03:08.376" v="584" actId="571"/>
          <ac:spMkLst>
            <pc:docMk/>
            <pc:sldMk cId="734887308" sldId="274"/>
            <ac:spMk id="69" creationId="{1B17C395-17C6-4E63-A188-0930C1DEEBE0}"/>
          </ac:spMkLst>
        </pc:spChg>
        <pc:spChg chg="mod">
          <ac:chgData name="Xuanbo" userId="52a29cb4-095e-4b88-8e5b-abe65ecae15b" providerId="ADAL" clId="{88EB2B24-EA14-49FE-933D-00CB9CCDC1BE}" dt="2023-02-01T04:03:48.561" v="592" actId="20577"/>
          <ac:spMkLst>
            <pc:docMk/>
            <pc:sldMk cId="734887308" sldId="274"/>
            <ac:spMk id="71" creationId="{3E710ABA-E4C4-4243-87B4-ED9B1EBCE378}"/>
          </ac:spMkLst>
        </pc:spChg>
        <pc:spChg chg="mod">
          <ac:chgData name="Xuanbo" userId="52a29cb4-095e-4b88-8e5b-abe65ecae15b" providerId="ADAL" clId="{88EB2B24-EA14-49FE-933D-00CB9CCDC1BE}" dt="2023-02-01T04:03:52.377" v="593" actId="20577"/>
          <ac:spMkLst>
            <pc:docMk/>
            <pc:sldMk cId="734887308" sldId="274"/>
            <ac:spMk id="72" creationId="{2B3C3E68-83CE-4AFF-8E30-B94F3BBCD761}"/>
          </ac:spMkLst>
        </pc:spChg>
        <pc:spChg chg="mod">
          <ac:chgData name="Xuanbo" userId="52a29cb4-095e-4b88-8e5b-abe65ecae15b" providerId="ADAL" clId="{88EB2B24-EA14-49FE-933D-00CB9CCDC1BE}" dt="2023-02-01T04:03:11.046" v="585" actId="571"/>
          <ac:spMkLst>
            <pc:docMk/>
            <pc:sldMk cId="734887308" sldId="274"/>
            <ac:spMk id="73" creationId="{E3F75695-CE17-4720-A743-050866CF6652}"/>
          </ac:spMkLst>
        </pc:spChg>
        <pc:spChg chg="mod">
          <ac:chgData name="Xuanbo" userId="52a29cb4-095e-4b88-8e5b-abe65ecae15b" providerId="ADAL" clId="{88EB2B24-EA14-49FE-933D-00CB9CCDC1BE}" dt="2023-02-01T04:03:24.019" v="588" actId="571"/>
          <ac:spMkLst>
            <pc:docMk/>
            <pc:sldMk cId="734887308" sldId="274"/>
            <ac:spMk id="75" creationId="{3EA1379B-EF68-45C5-9DAF-AE23DD17628F}"/>
          </ac:spMkLst>
        </pc:spChg>
        <pc:spChg chg="mod">
          <ac:chgData name="Xuanbo" userId="52a29cb4-095e-4b88-8e5b-abe65ecae15b" providerId="ADAL" clId="{88EB2B24-EA14-49FE-933D-00CB9CCDC1BE}" dt="2023-02-01T04:03:24.019" v="588" actId="571"/>
          <ac:spMkLst>
            <pc:docMk/>
            <pc:sldMk cId="734887308" sldId="274"/>
            <ac:spMk id="76" creationId="{AD253DBC-1BA2-400C-840D-5D1D165F91C7}"/>
          </ac:spMkLst>
        </pc:spChg>
        <pc:spChg chg="mod">
          <ac:chgData name="Xuanbo" userId="52a29cb4-095e-4b88-8e5b-abe65ecae15b" providerId="ADAL" clId="{88EB2B24-EA14-49FE-933D-00CB9CCDC1BE}" dt="2023-02-01T04:03:24.019" v="588" actId="571"/>
          <ac:spMkLst>
            <pc:docMk/>
            <pc:sldMk cId="734887308" sldId="274"/>
            <ac:spMk id="77" creationId="{8556FDEE-D266-4717-9AE8-64F632602068}"/>
          </ac:spMkLst>
        </pc:spChg>
        <pc:spChg chg="mod">
          <ac:chgData name="Xuanbo" userId="52a29cb4-095e-4b88-8e5b-abe65ecae15b" providerId="ADAL" clId="{88EB2B24-EA14-49FE-933D-00CB9CCDC1BE}" dt="2023-02-01T04:03:24.019" v="588" actId="571"/>
          <ac:spMkLst>
            <pc:docMk/>
            <pc:sldMk cId="734887308" sldId="274"/>
            <ac:spMk id="79" creationId="{12FAE4EA-A400-4046-92C0-0EAA2E1881FE}"/>
          </ac:spMkLst>
        </pc:spChg>
        <pc:spChg chg="mod">
          <ac:chgData name="Xuanbo" userId="52a29cb4-095e-4b88-8e5b-abe65ecae15b" providerId="ADAL" clId="{88EB2B24-EA14-49FE-933D-00CB9CCDC1BE}" dt="2023-02-01T04:03:24.019" v="588" actId="571"/>
          <ac:spMkLst>
            <pc:docMk/>
            <pc:sldMk cId="734887308" sldId="274"/>
            <ac:spMk id="80" creationId="{5C40352C-FB9E-41CF-8700-C9EE09E393A3}"/>
          </ac:spMkLst>
        </pc:spChg>
        <pc:spChg chg="mod">
          <ac:chgData name="Xuanbo" userId="52a29cb4-095e-4b88-8e5b-abe65ecae15b" providerId="ADAL" clId="{88EB2B24-EA14-49FE-933D-00CB9CCDC1BE}" dt="2023-02-01T04:03:24.019" v="588" actId="571"/>
          <ac:spMkLst>
            <pc:docMk/>
            <pc:sldMk cId="734887308" sldId="274"/>
            <ac:spMk id="81" creationId="{32FED0F9-6A5C-419E-A1FE-0F442B98C575}"/>
          </ac:spMkLst>
        </pc:spChg>
        <pc:spChg chg="mod">
          <ac:chgData name="Xuanbo" userId="52a29cb4-095e-4b88-8e5b-abe65ecae15b" providerId="ADAL" clId="{88EB2B24-EA14-49FE-933D-00CB9CCDC1BE}" dt="2023-02-01T04:03:24.019" v="588" actId="571"/>
          <ac:spMkLst>
            <pc:docMk/>
            <pc:sldMk cId="734887308" sldId="274"/>
            <ac:spMk id="83" creationId="{2D61910E-15A7-4674-ADEA-09718450142C}"/>
          </ac:spMkLst>
        </pc:spChg>
        <pc:spChg chg="mod">
          <ac:chgData name="Xuanbo" userId="52a29cb4-095e-4b88-8e5b-abe65ecae15b" providerId="ADAL" clId="{88EB2B24-EA14-49FE-933D-00CB9CCDC1BE}" dt="2023-02-01T04:03:24.019" v="588" actId="571"/>
          <ac:spMkLst>
            <pc:docMk/>
            <pc:sldMk cId="734887308" sldId="274"/>
            <ac:spMk id="84" creationId="{B7B06ACC-B4C2-4809-94F8-BC7506C6A877}"/>
          </ac:spMkLst>
        </pc:spChg>
        <pc:spChg chg="mod">
          <ac:chgData name="Xuanbo" userId="52a29cb4-095e-4b88-8e5b-abe65ecae15b" providerId="ADAL" clId="{88EB2B24-EA14-49FE-933D-00CB9CCDC1BE}" dt="2023-02-01T04:03:24.019" v="588" actId="571"/>
          <ac:spMkLst>
            <pc:docMk/>
            <pc:sldMk cId="734887308" sldId="274"/>
            <ac:spMk id="85" creationId="{D6D6C010-FFEF-4FBC-8D12-5C146616F235}"/>
          </ac:spMkLst>
        </pc:spChg>
        <pc:spChg chg="mod">
          <ac:chgData name="Xuanbo" userId="52a29cb4-095e-4b88-8e5b-abe65ecae15b" providerId="ADAL" clId="{88EB2B24-EA14-49FE-933D-00CB9CCDC1BE}" dt="2023-02-01T04:03:24.019" v="588" actId="571"/>
          <ac:spMkLst>
            <pc:docMk/>
            <pc:sldMk cId="734887308" sldId="274"/>
            <ac:spMk id="87" creationId="{A780A907-1B3E-478B-A2ED-AC80D219EE66}"/>
          </ac:spMkLst>
        </pc:spChg>
        <pc:spChg chg="mod">
          <ac:chgData name="Xuanbo" userId="52a29cb4-095e-4b88-8e5b-abe65ecae15b" providerId="ADAL" clId="{88EB2B24-EA14-49FE-933D-00CB9CCDC1BE}" dt="2023-02-01T04:03:24.019" v="588" actId="571"/>
          <ac:spMkLst>
            <pc:docMk/>
            <pc:sldMk cId="734887308" sldId="274"/>
            <ac:spMk id="88" creationId="{1BEF326A-2804-4479-A97B-DF6100CB48B7}"/>
          </ac:spMkLst>
        </pc:spChg>
        <pc:spChg chg="mod">
          <ac:chgData name="Xuanbo" userId="52a29cb4-095e-4b88-8e5b-abe65ecae15b" providerId="ADAL" clId="{88EB2B24-EA14-49FE-933D-00CB9CCDC1BE}" dt="2023-02-01T04:03:24.019" v="588" actId="571"/>
          <ac:spMkLst>
            <pc:docMk/>
            <pc:sldMk cId="734887308" sldId="274"/>
            <ac:spMk id="89" creationId="{811615F4-DF71-4007-B20F-C3320AD5527C}"/>
          </ac:spMkLst>
        </pc:spChg>
        <pc:spChg chg="mod topLvl">
          <ac:chgData name="Xuanbo" userId="52a29cb4-095e-4b88-8e5b-abe65ecae15b" providerId="ADAL" clId="{88EB2B24-EA14-49FE-933D-00CB9CCDC1BE}" dt="2023-02-01T04:05:15.412" v="605" actId="164"/>
          <ac:spMkLst>
            <pc:docMk/>
            <pc:sldMk cId="734887308" sldId="274"/>
            <ac:spMk id="91" creationId="{AFC5A629-D63B-464B-9129-76A7E7A30368}"/>
          </ac:spMkLst>
        </pc:spChg>
        <pc:spChg chg="mod topLvl">
          <ac:chgData name="Xuanbo" userId="52a29cb4-095e-4b88-8e5b-abe65ecae15b" providerId="ADAL" clId="{88EB2B24-EA14-49FE-933D-00CB9CCDC1BE}" dt="2023-02-01T04:05:15.412" v="605" actId="164"/>
          <ac:spMkLst>
            <pc:docMk/>
            <pc:sldMk cId="734887308" sldId="274"/>
            <ac:spMk id="92" creationId="{CC0E5A68-A782-4B46-9FA6-F6A4CCD3B7B7}"/>
          </ac:spMkLst>
        </pc:spChg>
        <pc:spChg chg="mod topLvl">
          <ac:chgData name="Xuanbo" userId="52a29cb4-095e-4b88-8e5b-abe65ecae15b" providerId="ADAL" clId="{88EB2B24-EA14-49FE-933D-00CB9CCDC1BE}" dt="2023-02-01T04:05:15.412" v="605" actId="164"/>
          <ac:spMkLst>
            <pc:docMk/>
            <pc:sldMk cId="734887308" sldId="274"/>
            <ac:spMk id="93" creationId="{CCF6B848-E961-40AC-A986-721F017C1627}"/>
          </ac:spMkLst>
        </pc:spChg>
        <pc:spChg chg="mod topLvl">
          <ac:chgData name="Xuanbo" userId="52a29cb4-095e-4b88-8e5b-abe65ecae15b" providerId="ADAL" clId="{88EB2B24-EA14-49FE-933D-00CB9CCDC1BE}" dt="2023-02-01T04:05:16.672" v="606" actId="164"/>
          <ac:spMkLst>
            <pc:docMk/>
            <pc:sldMk cId="734887308" sldId="274"/>
            <ac:spMk id="95" creationId="{1510B150-4CB4-4A53-8587-FA281C5E2249}"/>
          </ac:spMkLst>
        </pc:spChg>
        <pc:spChg chg="mod topLvl">
          <ac:chgData name="Xuanbo" userId="52a29cb4-095e-4b88-8e5b-abe65ecae15b" providerId="ADAL" clId="{88EB2B24-EA14-49FE-933D-00CB9CCDC1BE}" dt="2023-02-01T04:05:16.672" v="606" actId="164"/>
          <ac:spMkLst>
            <pc:docMk/>
            <pc:sldMk cId="734887308" sldId="274"/>
            <ac:spMk id="96" creationId="{4376C61A-4211-40D2-B2B3-49257E29DEE1}"/>
          </ac:spMkLst>
        </pc:spChg>
        <pc:spChg chg="mod topLvl">
          <ac:chgData name="Xuanbo" userId="52a29cb4-095e-4b88-8e5b-abe65ecae15b" providerId="ADAL" clId="{88EB2B24-EA14-49FE-933D-00CB9CCDC1BE}" dt="2023-02-01T04:05:16.672" v="606" actId="164"/>
          <ac:spMkLst>
            <pc:docMk/>
            <pc:sldMk cId="734887308" sldId="274"/>
            <ac:spMk id="97" creationId="{9FD0CAEB-A89B-4C53-BE1C-1AF4F6AB27F0}"/>
          </ac:spMkLst>
        </pc:spChg>
        <pc:spChg chg="mod topLvl">
          <ac:chgData name="Xuanbo" userId="52a29cb4-095e-4b88-8e5b-abe65ecae15b" providerId="ADAL" clId="{88EB2B24-EA14-49FE-933D-00CB9CCDC1BE}" dt="2023-02-01T04:05:19.627" v="609" actId="164"/>
          <ac:spMkLst>
            <pc:docMk/>
            <pc:sldMk cId="734887308" sldId="274"/>
            <ac:spMk id="99" creationId="{EC3D216A-104C-4432-9659-ABCA7179125C}"/>
          </ac:spMkLst>
        </pc:spChg>
        <pc:spChg chg="mod topLvl">
          <ac:chgData name="Xuanbo" userId="52a29cb4-095e-4b88-8e5b-abe65ecae15b" providerId="ADAL" clId="{88EB2B24-EA14-49FE-933D-00CB9CCDC1BE}" dt="2023-02-01T04:05:19.627" v="609" actId="164"/>
          <ac:spMkLst>
            <pc:docMk/>
            <pc:sldMk cId="734887308" sldId="274"/>
            <ac:spMk id="100" creationId="{7168E245-75AD-4AED-885D-F3529AD8E7FC}"/>
          </ac:spMkLst>
        </pc:spChg>
        <pc:spChg chg="mod topLvl">
          <ac:chgData name="Xuanbo" userId="52a29cb4-095e-4b88-8e5b-abe65ecae15b" providerId="ADAL" clId="{88EB2B24-EA14-49FE-933D-00CB9CCDC1BE}" dt="2023-02-01T04:05:19.627" v="609" actId="164"/>
          <ac:spMkLst>
            <pc:docMk/>
            <pc:sldMk cId="734887308" sldId="274"/>
            <ac:spMk id="101" creationId="{A28C4425-64A5-4434-8449-702A706E7DE2}"/>
          </ac:spMkLst>
        </pc:spChg>
        <pc:spChg chg="mod topLvl">
          <ac:chgData name="Xuanbo" userId="52a29cb4-095e-4b88-8e5b-abe65ecae15b" providerId="ADAL" clId="{88EB2B24-EA14-49FE-933D-00CB9CCDC1BE}" dt="2023-02-01T04:05:21.021" v="610" actId="164"/>
          <ac:spMkLst>
            <pc:docMk/>
            <pc:sldMk cId="734887308" sldId="274"/>
            <ac:spMk id="103" creationId="{46A77E82-CA94-452C-955A-E4F6EA65EE4C}"/>
          </ac:spMkLst>
        </pc:spChg>
        <pc:spChg chg="mod topLvl">
          <ac:chgData name="Xuanbo" userId="52a29cb4-095e-4b88-8e5b-abe65ecae15b" providerId="ADAL" clId="{88EB2B24-EA14-49FE-933D-00CB9CCDC1BE}" dt="2023-02-01T04:05:21.021" v="610" actId="164"/>
          <ac:spMkLst>
            <pc:docMk/>
            <pc:sldMk cId="734887308" sldId="274"/>
            <ac:spMk id="104" creationId="{59E5A559-86F8-4D6D-A97B-5B2B0FC23E7F}"/>
          </ac:spMkLst>
        </pc:spChg>
        <pc:spChg chg="mod topLvl">
          <ac:chgData name="Xuanbo" userId="52a29cb4-095e-4b88-8e5b-abe65ecae15b" providerId="ADAL" clId="{88EB2B24-EA14-49FE-933D-00CB9CCDC1BE}" dt="2023-02-01T04:05:21.021" v="610" actId="164"/>
          <ac:spMkLst>
            <pc:docMk/>
            <pc:sldMk cId="734887308" sldId="274"/>
            <ac:spMk id="105" creationId="{36293E41-6038-4CD2-9801-EB3527965E86}"/>
          </ac:spMkLst>
        </pc:spChg>
        <pc:spChg chg="add mod">
          <ac:chgData name="Xuanbo" userId="52a29cb4-095e-4b88-8e5b-abe65ecae15b" providerId="ADAL" clId="{88EB2B24-EA14-49FE-933D-00CB9CCDC1BE}" dt="2023-02-01T04:10:29.598" v="691" actId="164"/>
          <ac:spMkLst>
            <pc:docMk/>
            <pc:sldMk cId="734887308" sldId="274"/>
            <ac:spMk id="106" creationId="{77281146-F049-476F-8B21-EBC094D7EF87}"/>
          </ac:spMkLst>
        </pc:spChg>
        <pc:spChg chg="add mod">
          <ac:chgData name="Xuanbo" userId="52a29cb4-095e-4b88-8e5b-abe65ecae15b" providerId="ADAL" clId="{88EB2B24-EA14-49FE-933D-00CB9CCDC1BE}" dt="2023-02-01T04:10:29.598" v="691" actId="164"/>
          <ac:spMkLst>
            <pc:docMk/>
            <pc:sldMk cId="734887308" sldId="274"/>
            <ac:spMk id="107" creationId="{F26B0CB6-088E-4E01-B503-6CA3C1729F6F}"/>
          </ac:spMkLst>
        </pc:spChg>
        <pc:spChg chg="add mod">
          <ac:chgData name="Xuanbo" userId="52a29cb4-095e-4b88-8e5b-abe65ecae15b" providerId="ADAL" clId="{88EB2B24-EA14-49FE-933D-00CB9CCDC1BE}" dt="2023-02-01T04:10:29.598" v="691" actId="164"/>
          <ac:spMkLst>
            <pc:docMk/>
            <pc:sldMk cId="734887308" sldId="274"/>
            <ac:spMk id="108" creationId="{1DB4AA4D-D371-4CDA-B731-457C78BD0409}"/>
          </ac:spMkLst>
        </pc:spChg>
        <pc:spChg chg="add mod">
          <ac:chgData name="Xuanbo" userId="52a29cb4-095e-4b88-8e5b-abe65ecae15b" providerId="ADAL" clId="{88EB2B24-EA14-49FE-933D-00CB9CCDC1BE}" dt="2023-02-01T04:10:29.598" v="691" actId="164"/>
          <ac:spMkLst>
            <pc:docMk/>
            <pc:sldMk cId="734887308" sldId="274"/>
            <ac:spMk id="109" creationId="{436B6785-5F3B-4758-BBC1-DCDB87728077}"/>
          </ac:spMkLst>
        </pc:spChg>
        <pc:grpChg chg="add mod">
          <ac:chgData name="Xuanbo" userId="52a29cb4-095e-4b88-8e5b-abe65ecae15b" providerId="ADAL" clId="{88EB2B24-EA14-49FE-933D-00CB9CCDC1BE}" dt="2023-02-01T04:10:29.598" v="691" actId="164"/>
          <ac:grpSpMkLst>
            <pc:docMk/>
            <pc:sldMk cId="734887308" sldId="274"/>
            <ac:grpSpMk id="5" creationId="{4C2C20E8-A295-47A1-85C7-198C815B69CE}"/>
          </ac:grpSpMkLst>
        </pc:grpChg>
        <pc:grpChg chg="add mod">
          <ac:chgData name="Xuanbo" userId="52a29cb4-095e-4b88-8e5b-abe65ecae15b" providerId="ADAL" clId="{88EB2B24-EA14-49FE-933D-00CB9CCDC1BE}" dt="2023-02-01T04:10:29.598" v="691" actId="164"/>
          <ac:grpSpMkLst>
            <pc:docMk/>
            <pc:sldMk cId="734887308" sldId="274"/>
            <ac:grpSpMk id="6" creationId="{F607F266-4526-4B87-BEE4-A29A73137AB7}"/>
          </ac:grpSpMkLst>
        </pc:grpChg>
        <pc:grpChg chg="add mod">
          <ac:chgData name="Xuanbo" userId="52a29cb4-095e-4b88-8e5b-abe65ecae15b" providerId="ADAL" clId="{88EB2B24-EA14-49FE-933D-00CB9CCDC1BE}" dt="2023-02-01T04:10:29.598" v="691" actId="164"/>
          <ac:grpSpMkLst>
            <pc:docMk/>
            <pc:sldMk cId="734887308" sldId="274"/>
            <ac:grpSpMk id="7" creationId="{CF95C65F-26C8-4450-A2A3-C3178062B8AF}"/>
          </ac:grpSpMkLst>
        </pc:grpChg>
        <pc:grpChg chg="add mod">
          <ac:chgData name="Xuanbo" userId="52a29cb4-095e-4b88-8e5b-abe65ecae15b" providerId="ADAL" clId="{88EB2B24-EA14-49FE-933D-00CB9CCDC1BE}" dt="2023-02-01T04:10:29.598" v="691" actId="164"/>
          <ac:grpSpMkLst>
            <pc:docMk/>
            <pc:sldMk cId="734887308" sldId="274"/>
            <ac:grpSpMk id="8" creationId="{B1849980-2A9C-48DB-8368-7F667B28B543}"/>
          </ac:grpSpMkLst>
        </pc:grpChg>
        <pc:grpChg chg="add mod">
          <ac:chgData name="Xuanbo" userId="52a29cb4-095e-4b88-8e5b-abe65ecae15b" providerId="ADAL" clId="{88EB2B24-EA14-49FE-933D-00CB9CCDC1BE}" dt="2023-02-01T04:10:29.598" v="691" actId="164"/>
          <ac:grpSpMkLst>
            <pc:docMk/>
            <pc:sldMk cId="734887308" sldId="274"/>
            <ac:grpSpMk id="9" creationId="{27EF126A-695C-4093-B2CB-A909AA490593}"/>
          </ac:grpSpMkLst>
        </pc:grpChg>
        <pc:grpChg chg="add mod">
          <ac:chgData name="Xuanbo" userId="52a29cb4-095e-4b88-8e5b-abe65ecae15b" providerId="ADAL" clId="{88EB2B24-EA14-49FE-933D-00CB9CCDC1BE}" dt="2023-02-01T04:10:29.598" v="691" actId="164"/>
          <ac:grpSpMkLst>
            <pc:docMk/>
            <pc:sldMk cId="734887308" sldId="274"/>
            <ac:grpSpMk id="52" creationId="{A87C8C0B-660D-46FB-8672-09205BDD34BE}"/>
          </ac:grpSpMkLst>
        </pc:grpChg>
        <pc:grpChg chg="add mod">
          <ac:chgData name="Xuanbo" userId="52a29cb4-095e-4b88-8e5b-abe65ecae15b" providerId="ADAL" clId="{88EB2B24-EA14-49FE-933D-00CB9CCDC1BE}" dt="2023-02-01T04:10:29.598" v="691" actId="164"/>
          <ac:grpSpMkLst>
            <pc:docMk/>
            <pc:sldMk cId="734887308" sldId="274"/>
            <ac:grpSpMk id="54" creationId="{173F0E3A-C0E4-4EDB-AD99-E7D4F8D80175}"/>
          </ac:grpSpMkLst>
        </pc:grpChg>
        <pc:grpChg chg="add mod">
          <ac:chgData name="Xuanbo" userId="52a29cb4-095e-4b88-8e5b-abe65ecae15b" providerId="ADAL" clId="{88EB2B24-EA14-49FE-933D-00CB9CCDC1BE}" dt="2023-02-01T04:10:29.598" v="691" actId="164"/>
          <ac:grpSpMkLst>
            <pc:docMk/>
            <pc:sldMk cId="734887308" sldId="274"/>
            <ac:grpSpMk id="66" creationId="{242F2CDE-16B5-4F2F-800B-A67084CEED39}"/>
          </ac:grpSpMkLst>
        </pc:grpChg>
        <pc:grpChg chg="add mod">
          <ac:chgData name="Xuanbo" userId="52a29cb4-095e-4b88-8e5b-abe65ecae15b" providerId="ADAL" clId="{88EB2B24-EA14-49FE-933D-00CB9CCDC1BE}" dt="2023-02-01T04:10:29.598" v="691" actId="164"/>
          <ac:grpSpMkLst>
            <pc:docMk/>
            <pc:sldMk cId="734887308" sldId="274"/>
            <ac:grpSpMk id="70" creationId="{6C6B49CA-E408-4992-8840-FABE15B769BA}"/>
          </ac:grpSpMkLst>
        </pc:grpChg>
        <pc:grpChg chg="add del mod">
          <ac:chgData name="Xuanbo" userId="52a29cb4-095e-4b88-8e5b-abe65ecae15b" providerId="ADAL" clId="{88EB2B24-EA14-49FE-933D-00CB9CCDC1BE}" dt="2023-02-01T04:04:12.460" v="595" actId="21"/>
          <ac:grpSpMkLst>
            <pc:docMk/>
            <pc:sldMk cId="734887308" sldId="274"/>
            <ac:grpSpMk id="74" creationId="{4FE0280C-77C2-43D1-B5B0-4078433B629E}"/>
          </ac:grpSpMkLst>
        </pc:grpChg>
        <pc:grpChg chg="add del mod">
          <ac:chgData name="Xuanbo" userId="52a29cb4-095e-4b88-8e5b-abe65ecae15b" providerId="ADAL" clId="{88EB2B24-EA14-49FE-933D-00CB9CCDC1BE}" dt="2023-02-01T04:04:12.460" v="595" actId="21"/>
          <ac:grpSpMkLst>
            <pc:docMk/>
            <pc:sldMk cId="734887308" sldId="274"/>
            <ac:grpSpMk id="78" creationId="{10FABC42-2FA0-47C4-AE51-CE3AE6CEEB5B}"/>
          </ac:grpSpMkLst>
        </pc:grpChg>
        <pc:grpChg chg="add del mod">
          <ac:chgData name="Xuanbo" userId="52a29cb4-095e-4b88-8e5b-abe65ecae15b" providerId="ADAL" clId="{88EB2B24-EA14-49FE-933D-00CB9CCDC1BE}" dt="2023-02-01T04:04:12.460" v="595" actId="21"/>
          <ac:grpSpMkLst>
            <pc:docMk/>
            <pc:sldMk cId="734887308" sldId="274"/>
            <ac:grpSpMk id="82" creationId="{4F24DAD6-DD4A-4E40-821F-6D129B173718}"/>
          </ac:grpSpMkLst>
        </pc:grpChg>
        <pc:grpChg chg="add del mod">
          <ac:chgData name="Xuanbo" userId="52a29cb4-095e-4b88-8e5b-abe65ecae15b" providerId="ADAL" clId="{88EB2B24-EA14-49FE-933D-00CB9CCDC1BE}" dt="2023-02-01T04:04:12.460" v="595" actId="21"/>
          <ac:grpSpMkLst>
            <pc:docMk/>
            <pc:sldMk cId="734887308" sldId="274"/>
            <ac:grpSpMk id="86" creationId="{B5F6B0CB-92F2-424C-A65D-1E95AAADE699}"/>
          </ac:grpSpMkLst>
        </pc:grpChg>
        <pc:grpChg chg="add del mod">
          <ac:chgData name="Xuanbo" userId="52a29cb4-095e-4b88-8e5b-abe65ecae15b" providerId="ADAL" clId="{88EB2B24-EA14-49FE-933D-00CB9CCDC1BE}" dt="2023-02-01T04:04:24.628" v="597" actId="165"/>
          <ac:grpSpMkLst>
            <pc:docMk/>
            <pc:sldMk cId="734887308" sldId="274"/>
            <ac:grpSpMk id="90" creationId="{13497622-D7E6-4834-88B9-F8A3EDE3FDEB}"/>
          </ac:grpSpMkLst>
        </pc:grpChg>
        <pc:grpChg chg="add del mod">
          <ac:chgData name="Xuanbo" userId="52a29cb4-095e-4b88-8e5b-abe65ecae15b" providerId="ADAL" clId="{88EB2B24-EA14-49FE-933D-00CB9CCDC1BE}" dt="2023-02-01T04:04:24.628" v="597" actId="165"/>
          <ac:grpSpMkLst>
            <pc:docMk/>
            <pc:sldMk cId="734887308" sldId="274"/>
            <ac:grpSpMk id="94" creationId="{275FFF39-3C77-46BD-80BB-404947AE2C78}"/>
          </ac:grpSpMkLst>
        </pc:grpChg>
        <pc:grpChg chg="add del mod">
          <ac:chgData name="Xuanbo" userId="52a29cb4-095e-4b88-8e5b-abe65ecae15b" providerId="ADAL" clId="{88EB2B24-EA14-49FE-933D-00CB9CCDC1BE}" dt="2023-02-01T04:04:24.628" v="597" actId="165"/>
          <ac:grpSpMkLst>
            <pc:docMk/>
            <pc:sldMk cId="734887308" sldId="274"/>
            <ac:grpSpMk id="98" creationId="{E599C1A7-CC62-4F76-845D-D25E36851DF8}"/>
          </ac:grpSpMkLst>
        </pc:grpChg>
        <pc:grpChg chg="add del mod">
          <ac:chgData name="Xuanbo" userId="52a29cb4-095e-4b88-8e5b-abe65ecae15b" providerId="ADAL" clId="{88EB2B24-EA14-49FE-933D-00CB9CCDC1BE}" dt="2023-02-01T04:04:24.628" v="597" actId="165"/>
          <ac:grpSpMkLst>
            <pc:docMk/>
            <pc:sldMk cId="734887308" sldId="274"/>
            <ac:grpSpMk id="102" creationId="{9C191329-FAA4-4739-9F72-99ACF73F1913}"/>
          </ac:grpSpMkLst>
        </pc:grpChg>
        <pc:picChg chg="add mod">
          <ac:chgData name="Xuanbo" userId="52a29cb4-095e-4b88-8e5b-abe65ecae15b" providerId="ADAL" clId="{88EB2B24-EA14-49FE-933D-00CB9CCDC1BE}" dt="2023-02-01T04:05:02.757" v="602" actId="1076"/>
          <ac:picMkLst>
            <pc:docMk/>
            <pc:sldMk cId="734887308" sldId="274"/>
            <ac:picMk id="2" creationId="{DF9A34C2-F5FA-4D20-8037-A05FF6137591}"/>
          </ac:picMkLst>
        </pc:picChg>
        <pc:picChg chg="add del mod">
          <ac:chgData name="Xuanbo" userId="52a29cb4-095e-4b88-8e5b-abe65ecae15b" providerId="ADAL" clId="{88EB2B24-EA14-49FE-933D-00CB9CCDC1BE}" dt="2023-02-01T03:59:21.854" v="523"/>
          <ac:picMkLst>
            <pc:docMk/>
            <pc:sldMk cId="734887308" sldId="274"/>
            <ac:picMk id="11" creationId="{86658AFE-736D-4866-B355-22D65C15341C}"/>
          </ac:picMkLst>
        </pc:picChg>
        <pc:picChg chg="add del mod">
          <ac:chgData name="Xuanbo" userId="52a29cb4-095e-4b88-8e5b-abe65ecae15b" providerId="ADAL" clId="{88EB2B24-EA14-49FE-933D-00CB9CCDC1BE}" dt="2023-02-01T03:59:21.854" v="523"/>
          <ac:picMkLst>
            <pc:docMk/>
            <pc:sldMk cId="734887308" sldId="274"/>
            <ac:picMk id="12" creationId="{BB6F5530-135E-4AD7-929F-F2F3AAEB0EC5}"/>
          </ac:picMkLst>
        </pc:picChg>
        <pc:picChg chg="add del mod">
          <ac:chgData name="Xuanbo" userId="52a29cb4-095e-4b88-8e5b-abe65ecae15b" providerId="ADAL" clId="{88EB2B24-EA14-49FE-933D-00CB9CCDC1BE}" dt="2023-02-01T03:59:21.854" v="523"/>
          <ac:picMkLst>
            <pc:docMk/>
            <pc:sldMk cId="734887308" sldId="274"/>
            <ac:picMk id="13" creationId="{DFCCFDDD-FD03-4405-AFEA-6A0C2831CD7A}"/>
          </ac:picMkLst>
        </pc:picChg>
        <pc:picChg chg="add del mod">
          <ac:chgData name="Xuanbo" userId="52a29cb4-095e-4b88-8e5b-abe65ecae15b" providerId="ADAL" clId="{88EB2B24-EA14-49FE-933D-00CB9CCDC1BE}" dt="2023-02-01T03:59:21.854" v="523"/>
          <ac:picMkLst>
            <pc:docMk/>
            <pc:sldMk cId="734887308" sldId="274"/>
            <ac:picMk id="14" creationId="{5E27A7F0-2A3B-4E33-A3FF-BFB09E6C5961}"/>
          </ac:picMkLst>
        </pc:picChg>
        <pc:picChg chg="add del mod">
          <ac:chgData name="Xuanbo" userId="52a29cb4-095e-4b88-8e5b-abe65ecae15b" providerId="ADAL" clId="{88EB2B24-EA14-49FE-933D-00CB9CCDC1BE}" dt="2023-02-01T03:59:21.854" v="523"/>
          <ac:picMkLst>
            <pc:docMk/>
            <pc:sldMk cId="734887308" sldId="274"/>
            <ac:picMk id="15" creationId="{81B200CA-1FF5-4441-92B3-1F2D319C256C}"/>
          </ac:picMkLst>
        </pc:picChg>
        <pc:picChg chg="add del mod">
          <ac:chgData name="Xuanbo" userId="52a29cb4-095e-4b88-8e5b-abe65ecae15b" providerId="ADAL" clId="{88EB2B24-EA14-49FE-933D-00CB9CCDC1BE}" dt="2023-02-01T03:59:21.854" v="523"/>
          <ac:picMkLst>
            <pc:docMk/>
            <pc:sldMk cId="734887308" sldId="274"/>
            <ac:picMk id="16" creationId="{3F769CD4-2E9E-401F-BC8C-6517AEC6EEA7}"/>
          </ac:picMkLst>
        </pc:picChg>
        <pc:picChg chg="add del mod">
          <ac:chgData name="Xuanbo" userId="52a29cb4-095e-4b88-8e5b-abe65ecae15b" providerId="ADAL" clId="{88EB2B24-EA14-49FE-933D-00CB9CCDC1BE}" dt="2023-02-01T03:59:21.854" v="523"/>
          <ac:picMkLst>
            <pc:docMk/>
            <pc:sldMk cId="734887308" sldId="274"/>
            <ac:picMk id="17" creationId="{5AB504FB-644C-4691-B596-40353A6180C4}"/>
          </ac:picMkLst>
        </pc:picChg>
        <pc:picChg chg="add del mod">
          <ac:chgData name="Xuanbo" userId="52a29cb4-095e-4b88-8e5b-abe65ecae15b" providerId="ADAL" clId="{88EB2B24-EA14-49FE-933D-00CB9CCDC1BE}" dt="2023-02-01T03:59:21.854" v="523"/>
          <ac:picMkLst>
            <pc:docMk/>
            <pc:sldMk cId="734887308" sldId="274"/>
            <ac:picMk id="18" creationId="{3E8D0C17-B7D2-4207-A9F0-61F91B3C8644}"/>
          </ac:picMkLst>
        </pc:picChg>
        <pc:picChg chg="add del mod">
          <ac:chgData name="Xuanbo" userId="52a29cb4-095e-4b88-8e5b-abe65ecae15b" providerId="ADAL" clId="{88EB2B24-EA14-49FE-933D-00CB9CCDC1BE}" dt="2023-02-01T03:59:21.854" v="523"/>
          <ac:picMkLst>
            <pc:docMk/>
            <pc:sldMk cId="734887308" sldId="274"/>
            <ac:picMk id="19" creationId="{967FFB4B-AE82-4E9A-B731-CB024397B176}"/>
          </ac:picMkLst>
        </pc:picChg>
        <pc:picChg chg="add del mod">
          <ac:chgData name="Xuanbo" userId="52a29cb4-095e-4b88-8e5b-abe65ecae15b" providerId="ADAL" clId="{88EB2B24-EA14-49FE-933D-00CB9CCDC1BE}" dt="2023-02-01T03:59:21.854" v="523"/>
          <ac:picMkLst>
            <pc:docMk/>
            <pc:sldMk cId="734887308" sldId="274"/>
            <ac:picMk id="20" creationId="{C047A9E4-BC3E-4967-B6F2-094062726FB4}"/>
          </ac:picMkLst>
        </pc:picChg>
        <pc:picChg chg="add del mod">
          <ac:chgData name="Xuanbo" userId="52a29cb4-095e-4b88-8e5b-abe65ecae15b" providerId="ADAL" clId="{88EB2B24-EA14-49FE-933D-00CB9CCDC1BE}" dt="2023-02-01T03:59:21.854" v="523"/>
          <ac:picMkLst>
            <pc:docMk/>
            <pc:sldMk cId="734887308" sldId="274"/>
            <ac:picMk id="21" creationId="{1182174A-98FF-4323-A530-D867E552C37C}"/>
          </ac:picMkLst>
        </pc:picChg>
        <pc:picChg chg="add del mod">
          <ac:chgData name="Xuanbo" userId="52a29cb4-095e-4b88-8e5b-abe65ecae15b" providerId="ADAL" clId="{88EB2B24-EA14-49FE-933D-00CB9CCDC1BE}" dt="2023-02-01T03:59:21.854" v="523"/>
          <ac:picMkLst>
            <pc:docMk/>
            <pc:sldMk cId="734887308" sldId="274"/>
            <ac:picMk id="22" creationId="{18741F58-C21F-4167-A963-7499B403C919}"/>
          </ac:picMkLst>
        </pc:picChg>
        <pc:picChg chg="add del mod">
          <ac:chgData name="Xuanbo" userId="52a29cb4-095e-4b88-8e5b-abe65ecae15b" providerId="ADAL" clId="{88EB2B24-EA14-49FE-933D-00CB9CCDC1BE}" dt="2023-02-01T03:59:28.072" v="525"/>
          <ac:picMkLst>
            <pc:docMk/>
            <pc:sldMk cId="734887308" sldId="274"/>
            <ac:picMk id="23" creationId="{B9D88FFB-7A8D-4D41-AA87-B891087419BE}"/>
          </ac:picMkLst>
        </pc:picChg>
        <pc:picChg chg="add del mod">
          <ac:chgData name="Xuanbo" userId="52a29cb4-095e-4b88-8e5b-abe65ecae15b" providerId="ADAL" clId="{88EB2B24-EA14-49FE-933D-00CB9CCDC1BE}" dt="2023-02-01T03:59:28.072" v="525"/>
          <ac:picMkLst>
            <pc:docMk/>
            <pc:sldMk cId="734887308" sldId="274"/>
            <ac:picMk id="24" creationId="{E3641A7A-A57D-450F-9E52-DAE91FE3A0E1}"/>
          </ac:picMkLst>
        </pc:picChg>
        <pc:picChg chg="add del mod">
          <ac:chgData name="Xuanbo" userId="52a29cb4-095e-4b88-8e5b-abe65ecae15b" providerId="ADAL" clId="{88EB2B24-EA14-49FE-933D-00CB9CCDC1BE}" dt="2023-02-01T03:59:28.072" v="525"/>
          <ac:picMkLst>
            <pc:docMk/>
            <pc:sldMk cId="734887308" sldId="274"/>
            <ac:picMk id="25" creationId="{16959ED0-80BA-425F-AC16-9E6F0947ED5A}"/>
          </ac:picMkLst>
        </pc:picChg>
        <pc:picChg chg="add del mod">
          <ac:chgData name="Xuanbo" userId="52a29cb4-095e-4b88-8e5b-abe65ecae15b" providerId="ADAL" clId="{88EB2B24-EA14-49FE-933D-00CB9CCDC1BE}" dt="2023-02-01T03:59:28.072" v="525"/>
          <ac:picMkLst>
            <pc:docMk/>
            <pc:sldMk cId="734887308" sldId="274"/>
            <ac:picMk id="26" creationId="{8167BFFB-C1AC-4959-836C-DC555AB439A5}"/>
          </ac:picMkLst>
        </pc:picChg>
        <pc:picChg chg="add del mod">
          <ac:chgData name="Xuanbo" userId="52a29cb4-095e-4b88-8e5b-abe65ecae15b" providerId="ADAL" clId="{88EB2B24-EA14-49FE-933D-00CB9CCDC1BE}" dt="2023-02-01T03:59:28.072" v="525"/>
          <ac:picMkLst>
            <pc:docMk/>
            <pc:sldMk cId="734887308" sldId="274"/>
            <ac:picMk id="27" creationId="{AB64AA44-ECD2-448C-A9AD-9BEB302F9EE3}"/>
          </ac:picMkLst>
        </pc:picChg>
        <pc:picChg chg="add del mod">
          <ac:chgData name="Xuanbo" userId="52a29cb4-095e-4b88-8e5b-abe65ecae15b" providerId="ADAL" clId="{88EB2B24-EA14-49FE-933D-00CB9CCDC1BE}" dt="2023-02-01T03:59:28.072" v="525"/>
          <ac:picMkLst>
            <pc:docMk/>
            <pc:sldMk cId="734887308" sldId="274"/>
            <ac:picMk id="28" creationId="{F8BB9172-E870-4D24-8326-D97A549E6B2A}"/>
          </ac:picMkLst>
        </pc:picChg>
        <pc:picChg chg="add del mod">
          <ac:chgData name="Xuanbo" userId="52a29cb4-095e-4b88-8e5b-abe65ecae15b" providerId="ADAL" clId="{88EB2B24-EA14-49FE-933D-00CB9CCDC1BE}" dt="2023-02-01T03:59:28.072" v="525"/>
          <ac:picMkLst>
            <pc:docMk/>
            <pc:sldMk cId="734887308" sldId="274"/>
            <ac:picMk id="29" creationId="{1D777E6E-DD69-449D-947A-B4F9078A8A27}"/>
          </ac:picMkLst>
        </pc:picChg>
        <pc:picChg chg="add del mod">
          <ac:chgData name="Xuanbo" userId="52a29cb4-095e-4b88-8e5b-abe65ecae15b" providerId="ADAL" clId="{88EB2B24-EA14-49FE-933D-00CB9CCDC1BE}" dt="2023-02-01T03:59:28.072" v="525"/>
          <ac:picMkLst>
            <pc:docMk/>
            <pc:sldMk cId="734887308" sldId="274"/>
            <ac:picMk id="30" creationId="{363E79A2-FC23-4052-B6B1-CACB2B3DE13C}"/>
          </ac:picMkLst>
        </pc:picChg>
        <pc:picChg chg="add del mod">
          <ac:chgData name="Xuanbo" userId="52a29cb4-095e-4b88-8e5b-abe65ecae15b" providerId="ADAL" clId="{88EB2B24-EA14-49FE-933D-00CB9CCDC1BE}" dt="2023-02-01T03:59:28.072" v="525"/>
          <ac:picMkLst>
            <pc:docMk/>
            <pc:sldMk cId="734887308" sldId="274"/>
            <ac:picMk id="31" creationId="{899341BA-9493-4D5B-B2C8-89BAF7B46DAB}"/>
          </ac:picMkLst>
        </pc:picChg>
        <pc:picChg chg="add del mod">
          <ac:chgData name="Xuanbo" userId="52a29cb4-095e-4b88-8e5b-abe65ecae15b" providerId="ADAL" clId="{88EB2B24-EA14-49FE-933D-00CB9CCDC1BE}" dt="2023-02-01T03:59:28.072" v="525"/>
          <ac:picMkLst>
            <pc:docMk/>
            <pc:sldMk cId="734887308" sldId="274"/>
            <ac:picMk id="32" creationId="{359F8035-245D-439E-A2C1-BB4E4EE4B7E6}"/>
          </ac:picMkLst>
        </pc:picChg>
        <pc:picChg chg="add del mod">
          <ac:chgData name="Xuanbo" userId="52a29cb4-095e-4b88-8e5b-abe65ecae15b" providerId="ADAL" clId="{88EB2B24-EA14-49FE-933D-00CB9CCDC1BE}" dt="2023-02-01T03:59:28.072" v="525"/>
          <ac:picMkLst>
            <pc:docMk/>
            <pc:sldMk cId="734887308" sldId="274"/>
            <ac:picMk id="33" creationId="{D4759166-FB95-448A-B5B3-A3CDF9A9D230}"/>
          </ac:picMkLst>
        </pc:picChg>
        <pc:picChg chg="add del mod">
          <ac:chgData name="Xuanbo" userId="52a29cb4-095e-4b88-8e5b-abe65ecae15b" providerId="ADAL" clId="{88EB2B24-EA14-49FE-933D-00CB9CCDC1BE}" dt="2023-02-01T03:59:28.072" v="525"/>
          <ac:picMkLst>
            <pc:docMk/>
            <pc:sldMk cId="734887308" sldId="274"/>
            <ac:picMk id="34" creationId="{8E7C53DF-3BD3-4480-9D73-3B7367F33212}"/>
          </ac:picMkLst>
        </pc:picChg>
        <pc:picChg chg="add mod">
          <ac:chgData name="Xuanbo" userId="52a29cb4-095e-4b88-8e5b-abe65ecae15b" providerId="ADAL" clId="{88EB2B24-EA14-49FE-933D-00CB9CCDC1BE}" dt="2023-02-01T04:07:35.190" v="649" actId="1076"/>
          <ac:picMkLst>
            <pc:docMk/>
            <pc:sldMk cId="734887308" sldId="274"/>
            <ac:picMk id="42" creationId="{AC35154F-9342-42E3-93D2-C3A34F0784A7}"/>
          </ac:picMkLst>
        </pc:picChg>
        <pc:picChg chg="mod">
          <ac:chgData name="Xuanbo" userId="52a29cb4-095e-4b88-8e5b-abe65ecae15b" providerId="ADAL" clId="{88EB2B24-EA14-49FE-933D-00CB9CCDC1BE}" dt="2023-02-01T04:10:29.598" v="691" actId="164"/>
          <ac:picMkLst>
            <pc:docMk/>
            <pc:sldMk cId="734887308" sldId="274"/>
            <ac:picMk id="58" creationId="{E80A7833-5175-4DDA-BBD8-A136387423EC}"/>
          </ac:picMkLst>
        </pc:picChg>
        <pc:picChg chg="mod">
          <ac:chgData name="Xuanbo" userId="52a29cb4-095e-4b88-8e5b-abe65ecae15b" providerId="ADAL" clId="{88EB2B24-EA14-49FE-933D-00CB9CCDC1BE}" dt="2023-02-01T04:10:29.598" v="691" actId="164"/>
          <ac:picMkLst>
            <pc:docMk/>
            <pc:sldMk cId="734887308" sldId="274"/>
            <ac:picMk id="59" creationId="{CE18FB17-D263-4FAA-AF1D-962858192E5B}"/>
          </ac:picMkLst>
        </pc:picChg>
        <pc:picChg chg="mod">
          <ac:chgData name="Xuanbo" userId="52a29cb4-095e-4b88-8e5b-abe65ecae15b" providerId="ADAL" clId="{88EB2B24-EA14-49FE-933D-00CB9CCDC1BE}" dt="2023-02-01T04:10:29.598" v="691" actId="164"/>
          <ac:picMkLst>
            <pc:docMk/>
            <pc:sldMk cId="734887308" sldId="274"/>
            <ac:picMk id="60" creationId="{5E43C06C-5EC6-4E2C-8953-98CBE3AA463F}"/>
          </ac:picMkLst>
        </pc:picChg>
        <pc:picChg chg="mod">
          <ac:chgData name="Xuanbo" userId="52a29cb4-095e-4b88-8e5b-abe65ecae15b" providerId="ADAL" clId="{88EB2B24-EA14-49FE-933D-00CB9CCDC1BE}" dt="2023-02-01T04:10:29.598" v="691" actId="164"/>
          <ac:picMkLst>
            <pc:docMk/>
            <pc:sldMk cId="734887308" sldId="274"/>
            <ac:picMk id="61" creationId="{FF05BF37-C51B-4D1F-B0CB-BF35CB638B04}"/>
          </ac:picMkLst>
        </pc:picChg>
        <pc:picChg chg="mod">
          <ac:chgData name="Xuanbo" userId="52a29cb4-095e-4b88-8e5b-abe65ecae15b" providerId="ADAL" clId="{88EB2B24-EA14-49FE-933D-00CB9CCDC1BE}" dt="2023-02-01T04:10:29.598" v="691" actId="164"/>
          <ac:picMkLst>
            <pc:docMk/>
            <pc:sldMk cId="734887308" sldId="274"/>
            <ac:picMk id="62" creationId="{32138B34-4B56-4C4E-B47C-703E3CCFF75C}"/>
          </ac:picMkLst>
        </pc:picChg>
        <pc:picChg chg="mod">
          <ac:chgData name="Xuanbo" userId="52a29cb4-095e-4b88-8e5b-abe65ecae15b" providerId="ADAL" clId="{88EB2B24-EA14-49FE-933D-00CB9CCDC1BE}" dt="2023-02-01T04:10:29.598" v="691" actId="164"/>
          <ac:picMkLst>
            <pc:docMk/>
            <pc:sldMk cId="734887308" sldId="274"/>
            <ac:picMk id="63" creationId="{538929D2-BC4C-45EE-A8B1-3D58F7C628B9}"/>
          </ac:picMkLst>
        </pc:picChg>
        <pc:picChg chg="mod">
          <ac:chgData name="Xuanbo" userId="52a29cb4-095e-4b88-8e5b-abe65ecae15b" providerId="ADAL" clId="{88EB2B24-EA14-49FE-933D-00CB9CCDC1BE}" dt="2023-02-01T04:10:29.598" v="691" actId="164"/>
          <ac:picMkLst>
            <pc:docMk/>
            <pc:sldMk cId="734887308" sldId="274"/>
            <ac:picMk id="64" creationId="{17B7D589-CF71-4DD0-BC92-F3A32576BA94}"/>
          </ac:picMkLst>
        </pc:picChg>
        <pc:picChg chg="mod">
          <ac:chgData name="Xuanbo" userId="52a29cb4-095e-4b88-8e5b-abe65ecae15b" providerId="ADAL" clId="{88EB2B24-EA14-49FE-933D-00CB9CCDC1BE}" dt="2023-02-01T04:10:29.598" v="691" actId="164"/>
          <ac:picMkLst>
            <pc:docMk/>
            <pc:sldMk cId="734887308" sldId="274"/>
            <ac:picMk id="65" creationId="{329912E5-8454-49B0-A69C-3FB593BF1BA4}"/>
          </ac:picMkLst>
        </pc:picChg>
      </pc:sldChg>
      <pc:sldChg chg="addSp delSp modSp mod">
        <pc:chgData name="Xuanbo" userId="52a29cb4-095e-4b88-8e5b-abe65ecae15b" providerId="ADAL" clId="{88EB2B24-EA14-49FE-933D-00CB9CCDC1BE}" dt="2023-02-01T04:10:39.992" v="696"/>
        <pc:sldMkLst>
          <pc:docMk/>
          <pc:sldMk cId="2521337418" sldId="275"/>
        </pc:sldMkLst>
        <pc:spChg chg="add mod">
          <ac:chgData name="Xuanbo" userId="52a29cb4-095e-4b88-8e5b-abe65ecae15b" providerId="ADAL" clId="{88EB2B24-EA14-49FE-933D-00CB9CCDC1BE}" dt="2023-02-01T03:10:29.926" v="47" actId="20577"/>
          <ac:spMkLst>
            <pc:docMk/>
            <pc:sldMk cId="2521337418" sldId="275"/>
            <ac:spMk id="15" creationId="{AE0F84E0-2C8F-46A6-A837-5F04D710B315}"/>
          </ac:spMkLst>
        </pc:spChg>
        <pc:spChg chg="del mod">
          <ac:chgData name="Xuanbo" userId="52a29cb4-095e-4b88-8e5b-abe65ecae15b" providerId="ADAL" clId="{88EB2B24-EA14-49FE-933D-00CB9CCDC1BE}" dt="2023-02-01T03:17:45.074" v="186" actId="21"/>
          <ac:spMkLst>
            <pc:docMk/>
            <pc:sldMk cId="2521337418" sldId="275"/>
            <ac:spMk id="19" creationId="{4F8A7D39-64DD-4697-9D48-7689B0CEF0D9}"/>
          </ac:spMkLst>
        </pc:spChg>
        <pc:spChg chg="del mod">
          <ac:chgData name="Xuanbo" userId="52a29cb4-095e-4b88-8e5b-abe65ecae15b" providerId="ADAL" clId="{88EB2B24-EA14-49FE-933D-00CB9CCDC1BE}" dt="2023-02-01T03:17:32.227" v="181" actId="21"/>
          <ac:spMkLst>
            <pc:docMk/>
            <pc:sldMk cId="2521337418" sldId="275"/>
            <ac:spMk id="21" creationId="{D481F25C-1FEA-4D22-85C1-DCA3DD48AFDC}"/>
          </ac:spMkLst>
        </pc:spChg>
        <pc:spChg chg="mod">
          <ac:chgData name="Xuanbo" userId="52a29cb4-095e-4b88-8e5b-abe65ecae15b" providerId="ADAL" clId="{88EB2B24-EA14-49FE-933D-00CB9CCDC1BE}" dt="2023-02-01T03:17:27.974" v="178"/>
          <ac:spMkLst>
            <pc:docMk/>
            <pc:sldMk cId="2521337418" sldId="275"/>
            <ac:spMk id="23" creationId="{CCDC453D-A0B3-432D-9041-F51D1B7ACB21}"/>
          </ac:spMkLst>
        </pc:spChg>
        <pc:spChg chg="add mod">
          <ac:chgData name="Xuanbo" userId="52a29cb4-095e-4b88-8e5b-abe65ecae15b" providerId="ADAL" clId="{88EB2B24-EA14-49FE-933D-00CB9CCDC1BE}" dt="2023-02-01T03:20:20.285" v="262" actId="1076"/>
          <ac:spMkLst>
            <pc:docMk/>
            <pc:sldMk cId="2521337418" sldId="275"/>
            <ac:spMk id="25" creationId="{971E23B1-9044-4B27-8D85-4FC081313677}"/>
          </ac:spMkLst>
        </pc:spChg>
        <pc:spChg chg="add mod">
          <ac:chgData name="Xuanbo" userId="52a29cb4-095e-4b88-8e5b-abe65ecae15b" providerId="ADAL" clId="{88EB2B24-EA14-49FE-933D-00CB9CCDC1BE}" dt="2023-02-01T03:20:20.285" v="262" actId="1076"/>
          <ac:spMkLst>
            <pc:docMk/>
            <pc:sldMk cId="2521337418" sldId="275"/>
            <ac:spMk id="26" creationId="{56071444-5EE6-44DA-A30A-9BEAB1F27970}"/>
          </ac:spMkLst>
        </pc:spChg>
        <pc:spChg chg="add mod">
          <ac:chgData name="Xuanbo" userId="52a29cb4-095e-4b88-8e5b-abe65ecae15b" providerId="ADAL" clId="{88EB2B24-EA14-49FE-933D-00CB9CCDC1BE}" dt="2023-02-01T03:20:20.285" v="262" actId="1076"/>
          <ac:spMkLst>
            <pc:docMk/>
            <pc:sldMk cId="2521337418" sldId="275"/>
            <ac:spMk id="27" creationId="{DADC9CF8-2FA0-41BF-BF2F-D801A0C633A3}"/>
          </ac:spMkLst>
        </pc:spChg>
        <pc:spChg chg="add mod">
          <ac:chgData name="Xuanbo" userId="52a29cb4-095e-4b88-8e5b-abe65ecae15b" providerId="ADAL" clId="{88EB2B24-EA14-49FE-933D-00CB9CCDC1BE}" dt="2023-02-01T03:20:20.285" v="262" actId="1076"/>
          <ac:spMkLst>
            <pc:docMk/>
            <pc:sldMk cId="2521337418" sldId="275"/>
            <ac:spMk id="28" creationId="{9E3FB55E-D68E-45CE-A63D-64AF83D0A3AC}"/>
          </ac:spMkLst>
        </pc:spChg>
        <pc:spChg chg="add mod">
          <ac:chgData name="Xuanbo" userId="52a29cb4-095e-4b88-8e5b-abe65ecae15b" providerId="ADAL" clId="{88EB2B24-EA14-49FE-933D-00CB9CCDC1BE}" dt="2023-02-01T03:20:20.285" v="262" actId="1076"/>
          <ac:spMkLst>
            <pc:docMk/>
            <pc:sldMk cId="2521337418" sldId="275"/>
            <ac:spMk id="29" creationId="{A0D9A0AC-E98F-4D13-A450-4B7B7E9FDAB4}"/>
          </ac:spMkLst>
        </pc:spChg>
        <pc:spChg chg="add mod">
          <ac:chgData name="Xuanbo" userId="52a29cb4-095e-4b88-8e5b-abe65ecae15b" providerId="ADAL" clId="{88EB2B24-EA14-49FE-933D-00CB9CCDC1BE}" dt="2023-02-01T03:20:20.285" v="262" actId="1076"/>
          <ac:spMkLst>
            <pc:docMk/>
            <pc:sldMk cId="2521337418" sldId="275"/>
            <ac:spMk id="30" creationId="{6D284D89-76FC-4CF3-80F7-118BD2DADDE7}"/>
          </ac:spMkLst>
        </pc:spChg>
        <pc:spChg chg="add mod topLvl">
          <ac:chgData name="Xuanbo" userId="52a29cb4-095e-4b88-8e5b-abe65ecae15b" providerId="ADAL" clId="{88EB2B24-EA14-49FE-933D-00CB9CCDC1BE}" dt="2023-02-01T03:25:38.329" v="293" actId="165"/>
          <ac:spMkLst>
            <pc:docMk/>
            <pc:sldMk cId="2521337418" sldId="275"/>
            <ac:spMk id="35" creationId="{56C5CDB1-9141-4220-BC97-D88EDD14EFD2}"/>
          </ac:spMkLst>
        </pc:spChg>
        <pc:spChg chg="add del mod">
          <ac:chgData name="Xuanbo" userId="52a29cb4-095e-4b88-8e5b-abe65ecae15b" providerId="ADAL" clId="{88EB2B24-EA14-49FE-933D-00CB9CCDC1BE}" dt="2023-02-01T03:24:28.718" v="279" actId="21"/>
          <ac:spMkLst>
            <pc:docMk/>
            <pc:sldMk cId="2521337418" sldId="275"/>
            <ac:spMk id="36" creationId="{60DB9062-D1C3-4376-A155-7749163FE916}"/>
          </ac:spMkLst>
        </pc:spChg>
        <pc:spChg chg="add mod topLvl">
          <ac:chgData name="Xuanbo" userId="52a29cb4-095e-4b88-8e5b-abe65ecae15b" providerId="ADAL" clId="{88EB2B24-EA14-49FE-933D-00CB9CCDC1BE}" dt="2023-02-01T03:25:38.329" v="293" actId="165"/>
          <ac:spMkLst>
            <pc:docMk/>
            <pc:sldMk cId="2521337418" sldId="275"/>
            <ac:spMk id="37" creationId="{67CEC2E0-F29E-4E7E-96E8-B40928461495}"/>
          </ac:spMkLst>
        </pc:spChg>
        <pc:spChg chg="add mod">
          <ac:chgData name="Xuanbo" userId="52a29cb4-095e-4b88-8e5b-abe65ecae15b" providerId="ADAL" clId="{88EB2B24-EA14-49FE-933D-00CB9CCDC1BE}" dt="2023-02-01T03:26:05.138" v="347" actId="1076"/>
          <ac:spMkLst>
            <pc:docMk/>
            <pc:sldMk cId="2521337418" sldId="275"/>
            <ac:spMk id="41" creationId="{247E26EC-5AE1-42C2-B7E3-92150AD87FF2}"/>
          </ac:spMkLst>
        </pc:spChg>
        <pc:spChg chg="add del mod">
          <ac:chgData name="Xuanbo" userId="52a29cb4-095e-4b88-8e5b-abe65ecae15b" providerId="ADAL" clId="{88EB2B24-EA14-49FE-933D-00CB9CCDC1BE}" dt="2023-02-01T04:10:39.992" v="696"/>
          <ac:spMkLst>
            <pc:docMk/>
            <pc:sldMk cId="2521337418" sldId="275"/>
            <ac:spMk id="56" creationId="{969403EE-15E2-4BDE-8D1B-81B24584B31C}"/>
          </ac:spMkLst>
        </pc:spChg>
        <pc:spChg chg="add del mod">
          <ac:chgData name="Xuanbo" userId="52a29cb4-095e-4b88-8e5b-abe65ecae15b" providerId="ADAL" clId="{88EB2B24-EA14-49FE-933D-00CB9CCDC1BE}" dt="2023-02-01T04:10:39.992" v="696"/>
          <ac:spMkLst>
            <pc:docMk/>
            <pc:sldMk cId="2521337418" sldId="275"/>
            <ac:spMk id="58" creationId="{00470E37-9789-40FD-A5AB-239331985E89}"/>
          </ac:spMkLst>
        </pc:spChg>
        <pc:spChg chg="add del mod">
          <ac:chgData name="Xuanbo" userId="52a29cb4-095e-4b88-8e5b-abe65ecae15b" providerId="ADAL" clId="{88EB2B24-EA14-49FE-933D-00CB9CCDC1BE}" dt="2023-02-01T04:10:39.992" v="696"/>
          <ac:spMkLst>
            <pc:docMk/>
            <pc:sldMk cId="2521337418" sldId="275"/>
            <ac:spMk id="59" creationId="{F51BC0AA-290F-4375-BA2E-3552105CC7D8}"/>
          </ac:spMkLst>
        </pc:spChg>
        <pc:spChg chg="add del mod">
          <ac:chgData name="Xuanbo" userId="52a29cb4-095e-4b88-8e5b-abe65ecae15b" providerId="ADAL" clId="{88EB2B24-EA14-49FE-933D-00CB9CCDC1BE}" dt="2023-02-01T04:10:39.992" v="696"/>
          <ac:spMkLst>
            <pc:docMk/>
            <pc:sldMk cId="2521337418" sldId="275"/>
            <ac:spMk id="60" creationId="{071A98AF-2231-4AD2-B726-38CF21854C5C}"/>
          </ac:spMkLst>
        </pc:spChg>
        <pc:spChg chg="add del mod">
          <ac:chgData name="Xuanbo" userId="52a29cb4-095e-4b88-8e5b-abe65ecae15b" providerId="ADAL" clId="{88EB2B24-EA14-49FE-933D-00CB9CCDC1BE}" dt="2023-02-01T04:10:39.992" v="696"/>
          <ac:spMkLst>
            <pc:docMk/>
            <pc:sldMk cId="2521337418" sldId="275"/>
            <ac:spMk id="61" creationId="{325E84FC-C7B2-4CC8-8F59-F2CA51658E87}"/>
          </ac:spMkLst>
        </pc:spChg>
        <pc:spChg chg="add del mod">
          <ac:chgData name="Xuanbo" userId="52a29cb4-095e-4b88-8e5b-abe65ecae15b" providerId="ADAL" clId="{88EB2B24-EA14-49FE-933D-00CB9CCDC1BE}" dt="2023-02-01T04:10:39.992" v="696"/>
          <ac:spMkLst>
            <pc:docMk/>
            <pc:sldMk cId="2521337418" sldId="275"/>
            <ac:spMk id="62" creationId="{276332BB-F9B2-4D6D-B847-B863FFAB88F5}"/>
          </ac:spMkLst>
        </pc:spChg>
        <pc:grpChg chg="add del mod">
          <ac:chgData name="Xuanbo" userId="52a29cb4-095e-4b88-8e5b-abe65ecae15b" providerId="ADAL" clId="{88EB2B24-EA14-49FE-933D-00CB9CCDC1BE}" dt="2023-02-01T03:25:38.329" v="293" actId="165"/>
          <ac:grpSpMkLst>
            <pc:docMk/>
            <pc:sldMk cId="2521337418" sldId="275"/>
            <ac:grpSpMk id="7" creationId="{7F1FED6E-2CCB-401B-8440-FB22FF6BAFAC}"/>
          </ac:grpSpMkLst>
        </pc:grpChg>
        <pc:grpChg chg="add del mod">
          <ac:chgData name="Xuanbo" userId="52a29cb4-095e-4b88-8e5b-abe65ecae15b" providerId="ADAL" clId="{88EB2B24-EA14-49FE-933D-00CB9CCDC1BE}" dt="2023-02-01T03:17:48.300" v="188" actId="21"/>
          <ac:grpSpMkLst>
            <pc:docMk/>
            <pc:sldMk cId="2521337418" sldId="275"/>
            <ac:grpSpMk id="16" creationId="{0F93AB2F-C54D-40E0-A11E-356292BBC01D}"/>
          </ac:grpSpMkLst>
        </pc:grpChg>
        <pc:grpChg chg="mod">
          <ac:chgData name="Xuanbo" userId="52a29cb4-095e-4b88-8e5b-abe65ecae15b" providerId="ADAL" clId="{88EB2B24-EA14-49FE-933D-00CB9CCDC1BE}" dt="2023-02-01T03:17:27.974" v="178"/>
          <ac:grpSpMkLst>
            <pc:docMk/>
            <pc:sldMk cId="2521337418" sldId="275"/>
            <ac:grpSpMk id="17" creationId="{D2252BCD-051E-4A21-B02C-3AE47BD2B3E2}"/>
          </ac:grpSpMkLst>
        </pc:grpChg>
        <pc:grpChg chg="del mod">
          <ac:chgData name="Xuanbo" userId="52a29cb4-095e-4b88-8e5b-abe65ecae15b" providerId="ADAL" clId="{88EB2B24-EA14-49FE-933D-00CB9CCDC1BE}" dt="2023-02-01T03:17:32.227" v="181" actId="21"/>
          <ac:grpSpMkLst>
            <pc:docMk/>
            <pc:sldMk cId="2521337418" sldId="275"/>
            <ac:grpSpMk id="18" creationId="{7568CD25-B6FA-4139-801A-DD24530F915D}"/>
          </ac:grpSpMkLst>
        </pc:grpChg>
        <pc:picChg chg="add mod topLvl">
          <ac:chgData name="Xuanbo" userId="52a29cb4-095e-4b88-8e5b-abe65ecae15b" providerId="ADAL" clId="{88EB2B24-EA14-49FE-933D-00CB9CCDC1BE}" dt="2023-02-01T03:25:38.329" v="293" actId="165"/>
          <ac:picMkLst>
            <pc:docMk/>
            <pc:sldMk cId="2521337418" sldId="275"/>
            <ac:picMk id="4" creationId="{05D5F716-5A42-47BC-B164-50DF4C577A3A}"/>
          </ac:picMkLst>
        </pc:picChg>
        <pc:picChg chg="add mod topLvl">
          <ac:chgData name="Xuanbo" userId="52a29cb4-095e-4b88-8e5b-abe65ecae15b" providerId="ADAL" clId="{88EB2B24-EA14-49FE-933D-00CB9CCDC1BE}" dt="2023-02-01T03:25:38.329" v="293" actId="165"/>
          <ac:picMkLst>
            <pc:docMk/>
            <pc:sldMk cId="2521337418" sldId="275"/>
            <ac:picMk id="6" creationId="{AB31F38D-4DC9-4332-A46D-74BDD78E4FFF}"/>
          </ac:picMkLst>
        </pc:picChg>
        <pc:picChg chg="add mod">
          <ac:chgData name="Xuanbo" userId="52a29cb4-095e-4b88-8e5b-abe65ecae15b" providerId="ADAL" clId="{88EB2B24-EA14-49FE-933D-00CB9CCDC1BE}" dt="2023-02-01T03:25:32.020" v="292" actId="1076"/>
          <ac:picMkLst>
            <pc:docMk/>
            <pc:sldMk cId="2521337418" sldId="275"/>
            <ac:picMk id="9" creationId="{1D187A9F-38A0-4D43-8A8F-358B1845CA5D}"/>
          </ac:picMkLst>
        </pc:picChg>
        <pc:picChg chg="mod">
          <ac:chgData name="Xuanbo" userId="52a29cb4-095e-4b88-8e5b-abe65ecae15b" providerId="ADAL" clId="{88EB2B24-EA14-49FE-933D-00CB9CCDC1BE}" dt="2023-02-01T03:17:27.974" v="178"/>
          <ac:picMkLst>
            <pc:docMk/>
            <pc:sldMk cId="2521337418" sldId="275"/>
            <ac:picMk id="22" creationId="{BB05823D-C494-42A8-A211-764D337867F3}"/>
          </ac:picMkLst>
        </pc:picChg>
        <pc:picChg chg="mod">
          <ac:chgData name="Xuanbo" userId="52a29cb4-095e-4b88-8e5b-abe65ecae15b" providerId="ADAL" clId="{88EB2B24-EA14-49FE-933D-00CB9CCDC1BE}" dt="2023-02-01T03:17:27.974" v="178"/>
          <ac:picMkLst>
            <pc:docMk/>
            <pc:sldMk cId="2521337418" sldId="275"/>
            <ac:picMk id="24" creationId="{436BA931-76D4-42A3-8016-A042A53108ED}"/>
          </ac:picMkLst>
        </pc:picChg>
        <pc:picChg chg="add del mod">
          <ac:chgData name="Xuanbo" userId="52a29cb4-095e-4b88-8e5b-abe65ecae15b" providerId="ADAL" clId="{88EB2B24-EA14-49FE-933D-00CB9CCDC1BE}" dt="2023-02-01T04:10:39.992" v="696"/>
          <ac:picMkLst>
            <pc:docMk/>
            <pc:sldMk cId="2521337418" sldId="275"/>
            <ac:picMk id="42" creationId="{93662FF1-A7FC-4E25-85E5-8F1C157F63F9}"/>
          </ac:picMkLst>
        </pc:picChg>
        <pc:picChg chg="add del mod">
          <ac:chgData name="Xuanbo" userId="52a29cb4-095e-4b88-8e5b-abe65ecae15b" providerId="ADAL" clId="{88EB2B24-EA14-49FE-933D-00CB9CCDC1BE}" dt="2023-02-01T04:10:39.992" v="696"/>
          <ac:picMkLst>
            <pc:docMk/>
            <pc:sldMk cId="2521337418" sldId="275"/>
            <ac:picMk id="43" creationId="{854E9BD8-ACBE-4333-99A8-07753F610F26}"/>
          </ac:picMkLst>
        </pc:picChg>
        <pc:picChg chg="add del mod">
          <ac:chgData name="Xuanbo" userId="52a29cb4-095e-4b88-8e5b-abe65ecae15b" providerId="ADAL" clId="{88EB2B24-EA14-49FE-933D-00CB9CCDC1BE}" dt="2023-02-01T04:10:39.992" v="696"/>
          <ac:picMkLst>
            <pc:docMk/>
            <pc:sldMk cId="2521337418" sldId="275"/>
            <ac:picMk id="44" creationId="{72565287-EF32-4B23-88CF-ECE09E9F2FFC}"/>
          </ac:picMkLst>
        </pc:picChg>
        <pc:picChg chg="add del mod">
          <ac:chgData name="Xuanbo" userId="52a29cb4-095e-4b88-8e5b-abe65ecae15b" providerId="ADAL" clId="{88EB2B24-EA14-49FE-933D-00CB9CCDC1BE}" dt="2023-02-01T04:10:39.992" v="696"/>
          <ac:picMkLst>
            <pc:docMk/>
            <pc:sldMk cId="2521337418" sldId="275"/>
            <ac:picMk id="45" creationId="{1A38D8BD-6C0A-484D-B381-852E9FCE7851}"/>
          </ac:picMkLst>
        </pc:picChg>
        <pc:picChg chg="add del mod">
          <ac:chgData name="Xuanbo" userId="52a29cb4-095e-4b88-8e5b-abe65ecae15b" providerId="ADAL" clId="{88EB2B24-EA14-49FE-933D-00CB9CCDC1BE}" dt="2023-02-01T04:10:39.992" v="696"/>
          <ac:picMkLst>
            <pc:docMk/>
            <pc:sldMk cId="2521337418" sldId="275"/>
            <ac:picMk id="46" creationId="{53844329-98A0-4222-A149-3D37CDB6CE0B}"/>
          </ac:picMkLst>
        </pc:picChg>
        <pc:picChg chg="add del mod">
          <ac:chgData name="Xuanbo" userId="52a29cb4-095e-4b88-8e5b-abe65ecae15b" providerId="ADAL" clId="{88EB2B24-EA14-49FE-933D-00CB9CCDC1BE}" dt="2023-02-01T04:10:39.992" v="696"/>
          <ac:picMkLst>
            <pc:docMk/>
            <pc:sldMk cId="2521337418" sldId="275"/>
            <ac:picMk id="47" creationId="{7C4CF031-FE03-4722-9856-B8E084AD24B5}"/>
          </ac:picMkLst>
        </pc:picChg>
        <pc:picChg chg="add del mod">
          <ac:chgData name="Xuanbo" userId="52a29cb4-095e-4b88-8e5b-abe65ecae15b" providerId="ADAL" clId="{88EB2B24-EA14-49FE-933D-00CB9CCDC1BE}" dt="2023-02-01T04:10:39.992" v="696"/>
          <ac:picMkLst>
            <pc:docMk/>
            <pc:sldMk cId="2521337418" sldId="275"/>
            <ac:picMk id="48" creationId="{FCBE4F9C-0769-466D-8233-3D406F943DDD}"/>
          </ac:picMkLst>
        </pc:picChg>
        <pc:picChg chg="add del mod">
          <ac:chgData name="Xuanbo" userId="52a29cb4-095e-4b88-8e5b-abe65ecae15b" providerId="ADAL" clId="{88EB2B24-EA14-49FE-933D-00CB9CCDC1BE}" dt="2023-02-01T04:10:39.992" v="696"/>
          <ac:picMkLst>
            <pc:docMk/>
            <pc:sldMk cId="2521337418" sldId="275"/>
            <ac:picMk id="49" creationId="{E37844B0-0F5B-4AA4-88C4-562A5695BD23}"/>
          </ac:picMkLst>
        </pc:picChg>
        <pc:picChg chg="add del mod">
          <ac:chgData name="Xuanbo" userId="52a29cb4-095e-4b88-8e5b-abe65ecae15b" providerId="ADAL" clId="{88EB2B24-EA14-49FE-933D-00CB9CCDC1BE}" dt="2023-02-01T04:10:39.992" v="696"/>
          <ac:picMkLst>
            <pc:docMk/>
            <pc:sldMk cId="2521337418" sldId="275"/>
            <ac:picMk id="50" creationId="{984F241C-9D03-4E31-B80F-DDDC701C44F4}"/>
          </ac:picMkLst>
        </pc:picChg>
        <pc:picChg chg="add del mod">
          <ac:chgData name="Xuanbo" userId="52a29cb4-095e-4b88-8e5b-abe65ecae15b" providerId="ADAL" clId="{88EB2B24-EA14-49FE-933D-00CB9CCDC1BE}" dt="2023-02-01T04:10:39.992" v="696"/>
          <ac:picMkLst>
            <pc:docMk/>
            <pc:sldMk cId="2521337418" sldId="275"/>
            <ac:picMk id="51" creationId="{D4BFB5C4-9B11-4BDA-A0B8-5816C5665B4B}"/>
          </ac:picMkLst>
        </pc:picChg>
        <pc:picChg chg="add del mod">
          <ac:chgData name="Xuanbo" userId="52a29cb4-095e-4b88-8e5b-abe65ecae15b" providerId="ADAL" clId="{88EB2B24-EA14-49FE-933D-00CB9CCDC1BE}" dt="2023-02-01T04:10:39.992" v="696"/>
          <ac:picMkLst>
            <pc:docMk/>
            <pc:sldMk cId="2521337418" sldId="275"/>
            <ac:picMk id="52" creationId="{5DEEAD2C-1833-4AFD-8C58-73045DD137DB}"/>
          </ac:picMkLst>
        </pc:picChg>
        <pc:picChg chg="mod">
          <ac:chgData name="Xuanbo" userId="52a29cb4-095e-4b88-8e5b-abe65ecae15b" providerId="ADAL" clId="{88EB2B24-EA14-49FE-933D-00CB9CCDC1BE}" dt="2023-02-01T03:20:20.285" v="262" actId="1076"/>
          <ac:picMkLst>
            <pc:docMk/>
            <pc:sldMk cId="2521337418" sldId="275"/>
            <ac:picMk id="53" creationId="{608532B0-F84B-4D65-B63A-352411D70E36}"/>
          </ac:picMkLst>
        </pc:picChg>
        <pc:picChg chg="add del mod">
          <ac:chgData name="Xuanbo" userId="52a29cb4-095e-4b88-8e5b-abe65ecae15b" providerId="ADAL" clId="{88EB2B24-EA14-49FE-933D-00CB9CCDC1BE}" dt="2023-02-01T04:10:39.992" v="696"/>
          <ac:picMkLst>
            <pc:docMk/>
            <pc:sldMk cId="2521337418" sldId="275"/>
            <ac:picMk id="54" creationId="{542305EE-AB57-4441-8A62-BEFC736C4ED8}"/>
          </ac:picMkLst>
        </pc:picChg>
        <pc:picChg chg="mod">
          <ac:chgData name="Xuanbo" userId="52a29cb4-095e-4b88-8e5b-abe65ecae15b" providerId="ADAL" clId="{88EB2B24-EA14-49FE-933D-00CB9CCDC1BE}" dt="2023-02-01T03:20:20.285" v="262" actId="1076"/>
          <ac:picMkLst>
            <pc:docMk/>
            <pc:sldMk cId="2521337418" sldId="275"/>
            <ac:picMk id="55" creationId="{5590D45E-DB7C-4931-AFE4-EECEEBEC22B2}"/>
          </ac:picMkLst>
        </pc:picChg>
        <pc:picChg chg="mod">
          <ac:chgData name="Xuanbo" userId="52a29cb4-095e-4b88-8e5b-abe65ecae15b" providerId="ADAL" clId="{88EB2B24-EA14-49FE-933D-00CB9CCDC1BE}" dt="2023-02-01T03:20:20.285" v="262" actId="1076"/>
          <ac:picMkLst>
            <pc:docMk/>
            <pc:sldMk cId="2521337418" sldId="275"/>
            <ac:picMk id="57" creationId="{44371F64-CA95-4554-926D-BC22F424B4A3}"/>
          </ac:picMkLst>
        </pc:picChg>
        <pc:picChg chg="mod">
          <ac:chgData name="Xuanbo" userId="52a29cb4-095e-4b88-8e5b-abe65ecae15b" providerId="ADAL" clId="{88EB2B24-EA14-49FE-933D-00CB9CCDC1BE}" dt="2023-02-01T03:20:20.285" v="262" actId="1076"/>
          <ac:picMkLst>
            <pc:docMk/>
            <pc:sldMk cId="2521337418" sldId="275"/>
            <ac:picMk id="67" creationId="{D21715D9-40DE-4F8A-A61B-19CAF4953964}"/>
          </ac:picMkLst>
        </pc:picChg>
        <pc:picChg chg="mod">
          <ac:chgData name="Xuanbo" userId="52a29cb4-095e-4b88-8e5b-abe65ecae15b" providerId="ADAL" clId="{88EB2B24-EA14-49FE-933D-00CB9CCDC1BE}" dt="2023-02-01T03:20:20.285" v="262" actId="1076"/>
          <ac:picMkLst>
            <pc:docMk/>
            <pc:sldMk cId="2521337418" sldId="275"/>
            <ac:picMk id="69" creationId="{04DCCEF7-C9D3-4D62-AEF6-84717376E2F2}"/>
          </ac:picMkLst>
        </pc:picChg>
        <pc:picChg chg="mod">
          <ac:chgData name="Xuanbo" userId="52a29cb4-095e-4b88-8e5b-abe65ecae15b" providerId="ADAL" clId="{88EB2B24-EA14-49FE-933D-00CB9CCDC1BE}" dt="2023-02-01T03:20:20.285" v="262" actId="1076"/>
          <ac:picMkLst>
            <pc:docMk/>
            <pc:sldMk cId="2521337418" sldId="275"/>
            <ac:picMk id="71" creationId="{6C0AD2EA-FF3C-46AB-9857-37ADF7CB3867}"/>
          </ac:picMkLst>
        </pc:picChg>
        <pc:picChg chg="mod">
          <ac:chgData name="Xuanbo" userId="52a29cb4-095e-4b88-8e5b-abe65ecae15b" providerId="ADAL" clId="{88EB2B24-EA14-49FE-933D-00CB9CCDC1BE}" dt="2023-02-01T03:20:20.285" v="262" actId="1076"/>
          <ac:picMkLst>
            <pc:docMk/>
            <pc:sldMk cId="2521337418" sldId="275"/>
            <ac:picMk id="73" creationId="{3446C487-8412-4BA8-8EB2-4B85CA09AC7B}"/>
          </ac:picMkLst>
        </pc:picChg>
        <pc:picChg chg="mod">
          <ac:chgData name="Xuanbo" userId="52a29cb4-095e-4b88-8e5b-abe65ecae15b" providerId="ADAL" clId="{88EB2B24-EA14-49FE-933D-00CB9CCDC1BE}" dt="2023-02-01T03:20:20.285" v="262" actId="1076"/>
          <ac:picMkLst>
            <pc:docMk/>
            <pc:sldMk cId="2521337418" sldId="275"/>
            <ac:picMk id="83" creationId="{8518D391-11CD-460B-8745-84FFB05191ED}"/>
          </ac:picMkLst>
        </pc:picChg>
        <pc:picChg chg="mod">
          <ac:chgData name="Xuanbo" userId="52a29cb4-095e-4b88-8e5b-abe65ecae15b" providerId="ADAL" clId="{88EB2B24-EA14-49FE-933D-00CB9CCDC1BE}" dt="2023-02-01T03:20:20.285" v="262" actId="1076"/>
          <ac:picMkLst>
            <pc:docMk/>
            <pc:sldMk cId="2521337418" sldId="275"/>
            <ac:picMk id="85" creationId="{BF641211-8676-4EC6-BD7A-CB614BC30956}"/>
          </ac:picMkLst>
        </pc:picChg>
        <pc:picChg chg="mod">
          <ac:chgData name="Xuanbo" userId="52a29cb4-095e-4b88-8e5b-abe65ecae15b" providerId="ADAL" clId="{88EB2B24-EA14-49FE-933D-00CB9CCDC1BE}" dt="2023-02-01T03:20:20.285" v="262" actId="1076"/>
          <ac:picMkLst>
            <pc:docMk/>
            <pc:sldMk cId="2521337418" sldId="275"/>
            <ac:picMk id="87" creationId="{19886300-F031-49B7-87B0-555987FF1A43}"/>
          </ac:picMkLst>
        </pc:picChg>
        <pc:picChg chg="mod">
          <ac:chgData name="Xuanbo" userId="52a29cb4-095e-4b88-8e5b-abe65ecae15b" providerId="ADAL" clId="{88EB2B24-EA14-49FE-933D-00CB9CCDC1BE}" dt="2023-02-01T03:20:20.285" v="262" actId="1076"/>
          <ac:picMkLst>
            <pc:docMk/>
            <pc:sldMk cId="2521337418" sldId="275"/>
            <ac:picMk id="89" creationId="{77C8D52C-9FF3-4587-8716-60A380E62036}"/>
          </ac:picMkLst>
        </pc:picChg>
        <pc:picChg chg="mod">
          <ac:chgData name="Xuanbo" userId="52a29cb4-095e-4b88-8e5b-abe65ecae15b" providerId="ADAL" clId="{88EB2B24-EA14-49FE-933D-00CB9CCDC1BE}" dt="2023-02-01T03:20:20.285" v="262" actId="1076"/>
          <ac:picMkLst>
            <pc:docMk/>
            <pc:sldMk cId="2521337418" sldId="275"/>
            <ac:picMk id="90" creationId="{49D36C54-57F0-46D4-B0FA-9EA97FC37E55}"/>
          </ac:picMkLst>
        </pc:picChg>
        <pc:cxnChg chg="mod">
          <ac:chgData name="Xuanbo" userId="52a29cb4-095e-4b88-8e5b-abe65ecae15b" providerId="ADAL" clId="{88EB2B24-EA14-49FE-933D-00CB9CCDC1BE}" dt="2023-02-01T03:17:27.974" v="178"/>
          <ac:cxnSpMkLst>
            <pc:docMk/>
            <pc:sldMk cId="2521337418" sldId="275"/>
            <ac:cxnSpMk id="20" creationId="{E7A64F38-126B-4BA9-A66B-E01EF9841935}"/>
          </ac:cxnSpMkLst>
        </pc:cxnChg>
      </pc:sldChg>
      <pc:sldChg chg="addSp delSp modSp new del mod">
        <pc:chgData name="Xuanbo" userId="52a29cb4-095e-4b88-8e5b-abe65ecae15b" providerId="ADAL" clId="{88EB2B24-EA14-49FE-933D-00CB9CCDC1BE}" dt="2023-02-01T04:13:02.717" v="728" actId="2696"/>
        <pc:sldMkLst>
          <pc:docMk/>
          <pc:sldMk cId="828361730" sldId="276"/>
        </pc:sldMkLst>
        <pc:spChg chg="del">
          <ac:chgData name="Xuanbo" userId="52a29cb4-095e-4b88-8e5b-abe65ecae15b" providerId="ADAL" clId="{88EB2B24-EA14-49FE-933D-00CB9CCDC1BE}" dt="2023-02-01T03:07:06.168" v="6" actId="478"/>
          <ac:spMkLst>
            <pc:docMk/>
            <pc:sldMk cId="828361730" sldId="276"/>
            <ac:spMk id="2" creationId="{71D0B669-FBB1-486B-B18C-5AE67FA776A1}"/>
          </ac:spMkLst>
        </pc:spChg>
        <pc:spChg chg="del">
          <ac:chgData name="Xuanbo" userId="52a29cb4-095e-4b88-8e5b-abe65ecae15b" providerId="ADAL" clId="{88EB2B24-EA14-49FE-933D-00CB9CCDC1BE}" dt="2023-02-01T03:07:06.168" v="6" actId="478"/>
          <ac:spMkLst>
            <pc:docMk/>
            <pc:sldMk cId="828361730" sldId="276"/>
            <ac:spMk id="3" creationId="{7E13A9AE-7EDB-40FF-BCD8-4D9CF951D1EB}"/>
          </ac:spMkLst>
        </pc:spChg>
        <pc:spChg chg="add del">
          <ac:chgData name="Xuanbo" userId="52a29cb4-095e-4b88-8e5b-abe65ecae15b" providerId="ADAL" clId="{88EB2B24-EA14-49FE-933D-00CB9CCDC1BE}" dt="2023-02-01T03:07:06.168" v="6" actId="478"/>
          <ac:spMkLst>
            <pc:docMk/>
            <pc:sldMk cId="828361730" sldId="276"/>
            <ac:spMk id="5" creationId="{60B2E761-6683-4E01-A12B-8F191110EE74}"/>
          </ac:spMkLst>
        </pc:spChg>
        <pc:spChg chg="add del">
          <ac:chgData name="Xuanbo" userId="52a29cb4-095e-4b88-8e5b-abe65ecae15b" providerId="ADAL" clId="{88EB2B24-EA14-49FE-933D-00CB9CCDC1BE}" dt="2023-02-01T03:07:05.358" v="5"/>
          <ac:spMkLst>
            <pc:docMk/>
            <pc:sldMk cId="828361730" sldId="276"/>
            <ac:spMk id="7" creationId="{529E171E-237F-4AFE-83E0-9F78261E3355}"/>
          </ac:spMkLst>
        </pc:spChg>
        <pc:spChg chg="add mod">
          <ac:chgData name="Xuanbo" userId="52a29cb4-095e-4b88-8e5b-abe65ecae15b" providerId="ADAL" clId="{88EB2B24-EA14-49FE-933D-00CB9CCDC1BE}" dt="2023-02-01T04:09:11.912" v="690" actId="20577"/>
          <ac:spMkLst>
            <pc:docMk/>
            <pc:sldMk cId="828361730" sldId="276"/>
            <ac:spMk id="13" creationId="{89B6C010-4C63-434D-BC34-4B281E4C7CD5}"/>
          </ac:spMkLst>
        </pc:spChg>
        <pc:grpChg chg="add mod">
          <ac:chgData name="Xuanbo" userId="52a29cb4-095e-4b88-8e5b-abe65ecae15b" providerId="ADAL" clId="{88EB2B24-EA14-49FE-933D-00CB9CCDC1BE}" dt="2023-02-01T03:08:11.070" v="26" actId="1076"/>
          <ac:grpSpMkLst>
            <pc:docMk/>
            <pc:sldMk cId="828361730" sldId="276"/>
            <ac:grpSpMk id="12" creationId="{B55A0DA3-BE76-4292-9F75-6A088D6F5377}"/>
          </ac:grpSpMkLst>
        </pc:grpChg>
        <pc:picChg chg="add mod modCrop">
          <ac:chgData name="Xuanbo" userId="52a29cb4-095e-4b88-8e5b-abe65ecae15b" providerId="ADAL" clId="{88EB2B24-EA14-49FE-933D-00CB9CCDC1BE}" dt="2023-02-01T03:08:09.466" v="25" actId="164"/>
          <ac:picMkLst>
            <pc:docMk/>
            <pc:sldMk cId="828361730" sldId="276"/>
            <ac:picMk id="9" creationId="{5A6D06B1-F828-4CC8-A229-44AE0CC1F6E5}"/>
          </ac:picMkLst>
        </pc:picChg>
        <pc:picChg chg="add mod">
          <ac:chgData name="Xuanbo" userId="52a29cb4-095e-4b88-8e5b-abe65ecae15b" providerId="ADAL" clId="{88EB2B24-EA14-49FE-933D-00CB9CCDC1BE}" dt="2023-02-01T03:08:09.466" v="25" actId="164"/>
          <ac:picMkLst>
            <pc:docMk/>
            <pc:sldMk cId="828361730" sldId="276"/>
            <ac:picMk id="11" creationId="{7BF2F889-7612-46CE-AB37-FA2C1CF8FC25}"/>
          </ac:picMkLst>
        </pc:picChg>
      </pc:sldChg>
      <pc:sldChg chg="new del">
        <pc:chgData name="Xuanbo" userId="52a29cb4-095e-4b88-8e5b-abe65ecae15b" providerId="ADAL" clId="{88EB2B24-EA14-49FE-933D-00CB9CCDC1BE}" dt="2023-02-01T04:14:38.765" v="782" actId="2696"/>
        <pc:sldMkLst>
          <pc:docMk/>
          <pc:sldMk cId="1732553871" sldId="276"/>
        </pc:sldMkLst>
      </pc:sldChg>
      <pc:sldChg chg="addSp delSp modSp add mod">
        <pc:chgData name="Xuanbo" userId="52a29cb4-095e-4b88-8e5b-abe65ecae15b" providerId="ADAL" clId="{88EB2B24-EA14-49FE-933D-00CB9CCDC1BE}" dt="2023-02-01T04:24:30.692" v="1538" actId="14100"/>
        <pc:sldMkLst>
          <pc:docMk/>
          <pc:sldMk cId="2405039341" sldId="277"/>
        </pc:sldMkLst>
        <pc:spChg chg="mod">
          <ac:chgData name="Xuanbo" userId="52a29cb4-095e-4b88-8e5b-abe65ecae15b" providerId="ADAL" clId="{88EB2B24-EA14-49FE-933D-00CB9CCDC1BE}" dt="2023-02-01T04:13:23.872" v="757" actId="20577"/>
          <ac:spMkLst>
            <pc:docMk/>
            <pc:sldMk cId="2405039341" sldId="277"/>
            <ac:spMk id="13" creationId="{89B6C010-4C63-434D-BC34-4B281E4C7CD5}"/>
          </ac:spMkLst>
        </pc:spChg>
        <pc:spChg chg="add mod">
          <ac:chgData name="Xuanbo" userId="52a29cb4-095e-4b88-8e5b-abe65ecae15b" providerId="ADAL" clId="{88EB2B24-EA14-49FE-933D-00CB9CCDC1BE}" dt="2023-02-01T04:24:30.692" v="1538" actId="14100"/>
          <ac:spMkLst>
            <pc:docMk/>
            <pc:sldMk cId="2405039341" sldId="277"/>
            <ac:spMk id="14" creationId="{6BFFE0F9-4EBB-44A5-B312-E536E8241663}"/>
          </ac:spMkLst>
        </pc:spChg>
        <pc:spChg chg="add mod">
          <ac:chgData name="Xuanbo" userId="52a29cb4-095e-4b88-8e5b-abe65ecae15b" providerId="ADAL" clId="{88EB2B24-EA14-49FE-933D-00CB9CCDC1BE}" dt="2023-02-01T04:23:09.565" v="1465" actId="1076"/>
          <ac:spMkLst>
            <pc:docMk/>
            <pc:sldMk cId="2405039341" sldId="277"/>
            <ac:spMk id="15" creationId="{E6B75EF2-1F17-45A2-AFB8-31B4C6643A52}"/>
          </ac:spMkLst>
        </pc:spChg>
        <pc:spChg chg="add mod">
          <ac:chgData name="Xuanbo" userId="52a29cb4-095e-4b88-8e5b-abe65ecae15b" providerId="ADAL" clId="{88EB2B24-EA14-49FE-933D-00CB9CCDC1BE}" dt="2023-02-01T04:23:52.447" v="1530"/>
          <ac:spMkLst>
            <pc:docMk/>
            <pc:sldMk cId="2405039341" sldId="277"/>
            <ac:spMk id="16" creationId="{36C83EC2-3375-4C00-AF68-4C09D9EEAB20}"/>
          </ac:spMkLst>
        </pc:spChg>
        <pc:spChg chg="add mod">
          <ac:chgData name="Xuanbo" userId="52a29cb4-095e-4b88-8e5b-abe65ecae15b" providerId="ADAL" clId="{88EB2B24-EA14-49FE-933D-00CB9CCDC1BE}" dt="2023-02-01T04:24:05.207" v="1533"/>
          <ac:spMkLst>
            <pc:docMk/>
            <pc:sldMk cId="2405039341" sldId="277"/>
            <ac:spMk id="17" creationId="{CA77C01F-E8EC-496A-8A64-B524F6FCCBE7}"/>
          </ac:spMkLst>
        </pc:spChg>
        <pc:spChg chg="add mod">
          <ac:chgData name="Xuanbo" userId="52a29cb4-095e-4b88-8e5b-abe65ecae15b" providerId="ADAL" clId="{88EB2B24-EA14-49FE-933D-00CB9CCDC1BE}" dt="2023-02-01T04:24:14.859" v="1536"/>
          <ac:spMkLst>
            <pc:docMk/>
            <pc:sldMk cId="2405039341" sldId="277"/>
            <ac:spMk id="18" creationId="{588B5B96-AA76-4F3D-898A-53C4F08A4BEE}"/>
          </ac:spMkLst>
        </pc:spChg>
        <pc:grpChg chg="add del">
          <ac:chgData name="Xuanbo" userId="52a29cb4-095e-4b88-8e5b-abe65ecae15b" providerId="ADAL" clId="{88EB2B24-EA14-49FE-933D-00CB9CCDC1BE}" dt="2023-02-01T04:13:54.915" v="772" actId="21"/>
          <ac:grpSpMkLst>
            <pc:docMk/>
            <pc:sldMk cId="2405039341" sldId="277"/>
            <ac:grpSpMk id="12" creationId="{B55A0DA3-BE76-4292-9F75-6A088D6F5377}"/>
          </ac:grpSpMkLst>
        </pc:grpChg>
        <pc:picChg chg="add mod">
          <ac:chgData name="Xuanbo" userId="52a29cb4-095e-4b88-8e5b-abe65ecae15b" providerId="ADAL" clId="{88EB2B24-EA14-49FE-933D-00CB9CCDC1BE}" dt="2023-02-01T04:14:34.497" v="780" actId="1076"/>
          <ac:picMkLst>
            <pc:docMk/>
            <pc:sldMk cId="2405039341" sldId="277"/>
            <ac:picMk id="3" creationId="{EF7CA43C-1385-4B38-8522-E3BB86A493BD}"/>
          </ac:picMkLst>
        </pc:picChg>
        <pc:picChg chg="add mod">
          <ac:chgData name="Xuanbo" userId="52a29cb4-095e-4b88-8e5b-abe65ecae15b" providerId="ADAL" clId="{88EB2B24-EA14-49FE-933D-00CB9CCDC1BE}" dt="2023-02-01T04:14:36.315" v="781" actId="1076"/>
          <ac:picMkLst>
            <pc:docMk/>
            <pc:sldMk cId="2405039341" sldId="277"/>
            <ac:picMk id="5" creationId="{6EA55860-B155-4A70-8F86-69102195306C}"/>
          </ac:picMkLst>
        </pc:picChg>
        <pc:picChg chg="add del mod topLvl">
          <ac:chgData name="Xuanbo" userId="52a29cb4-095e-4b88-8e5b-abe65ecae15b" providerId="ADAL" clId="{88EB2B24-EA14-49FE-933D-00CB9CCDC1BE}" dt="2023-02-01T04:13:50.895" v="769" actId="21"/>
          <ac:picMkLst>
            <pc:docMk/>
            <pc:sldMk cId="2405039341" sldId="277"/>
            <ac:picMk id="9" creationId="{5A6D06B1-F828-4CC8-A229-44AE0CC1F6E5}"/>
          </ac:picMkLst>
        </pc:picChg>
        <pc:picChg chg="add del mod topLvl">
          <ac:chgData name="Xuanbo" userId="52a29cb4-095e-4b88-8e5b-abe65ecae15b" providerId="ADAL" clId="{88EB2B24-EA14-49FE-933D-00CB9CCDC1BE}" dt="2023-02-01T04:13:50.895" v="769" actId="21"/>
          <ac:picMkLst>
            <pc:docMk/>
            <pc:sldMk cId="2405039341" sldId="277"/>
            <ac:picMk id="11" creationId="{7BF2F889-7612-46CE-AB37-FA2C1CF8FC25}"/>
          </ac:picMkLst>
        </pc:picChg>
      </pc:sldChg>
      <pc:sldChg chg="addSp delSp modSp new mod">
        <pc:chgData name="Xuanbo" userId="52a29cb4-095e-4b88-8e5b-abe65ecae15b" providerId="ADAL" clId="{88EB2B24-EA14-49FE-933D-00CB9CCDC1BE}" dt="2023-02-01T04:46:27.120" v="3179" actId="20577"/>
        <pc:sldMkLst>
          <pc:docMk/>
          <pc:sldMk cId="2579405120" sldId="278"/>
        </pc:sldMkLst>
        <pc:spChg chg="del">
          <ac:chgData name="Xuanbo" userId="52a29cb4-095e-4b88-8e5b-abe65ecae15b" providerId="ADAL" clId="{88EB2B24-EA14-49FE-933D-00CB9CCDC1BE}" dt="2023-02-01T04:25:10.849" v="1541" actId="21"/>
          <ac:spMkLst>
            <pc:docMk/>
            <pc:sldMk cId="2579405120" sldId="278"/>
            <ac:spMk id="2" creationId="{C127FF37-2374-4A4C-A918-694799B41A4D}"/>
          </ac:spMkLst>
        </pc:spChg>
        <pc:spChg chg="del">
          <ac:chgData name="Xuanbo" userId="52a29cb4-095e-4b88-8e5b-abe65ecae15b" providerId="ADAL" clId="{88EB2B24-EA14-49FE-933D-00CB9CCDC1BE}" dt="2023-02-01T04:25:10.849" v="1541" actId="21"/>
          <ac:spMkLst>
            <pc:docMk/>
            <pc:sldMk cId="2579405120" sldId="278"/>
            <ac:spMk id="3" creationId="{6B26E6CD-B234-4FAF-B46B-75B5AA61E5FB}"/>
          </ac:spMkLst>
        </pc:spChg>
        <pc:spChg chg="add del mod">
          <ac:chgData name="Xuanbo" userId="52a29cb4-095e-4b88-8e5b-abe65ecae15b" providerId="ADAL" clId="{88EB2B24-EA14-49FE-933D-00CB9CCDC1BE}" dt="2023-02-01T04:25:22.656" v="1544" actId="478"/>
          <ac:spMkLst>
            <pc:docMk/>
            <pc:sldMk cId="2579405120" sldId="278"/>
            <ac:spMk id="4" creationId="{1964A609-840B-4C76-B63F-4A58B3AB70E0}"/>
          </ac:spMkLst>
        </pc:spChg>
        <pc:spChg chg="add mod">
          <ac:chgData name="Xuanbo" userId="52a29cb4-095e-4b88-8e5b-abe65ecae15b" providerId="ADAL" clId="{88EB2B24-EA14-49FE-933D-00CB9CCDC1BE}" dt="2023-02-01T04:25:55.465" v="1563" actId="313"/>
          <ac:spMkLst>
            <pc:docMk/>
            <pc:sldMk cId="2579405120" sldId="278"/>
            <ac:spMk id="5" creationId="{BBDE0A80-E695-49D3-9194-DDEFBE88EA21}"/>
          </ac:spMkLst>
        </pc:spChg>
        <pc:spChg chg="add del mod">
          <ac:chgData name="Xuanbo" userId="52a29cb4-095e-4b88-8e5b-abe65ecae15b" providerId="ADAL" clId="{88EB2B24-EA14-49FE-933D-00CB9CCDC1BE}" dt="2023-02-01T04:25:48.920" v="1560" actId="21"/>
          <ac:spMkLst>
            <pc:docMk/>
            <pc:sldMk cId="2579405120" sldId="278"/>
            <ac:spMk id="6" creationId="{03F15FB6-990A-42A9-A0FD-B664EE035399}"/>
          </ac:spMkLst>
        </pc:spChg>
        <pc:spChg chg="add mod">
          <ac:chgData name="Xuanbo" userId="52a29cb4-095e-4b88-8e5b-abe65ecae15b" providerId="ADAL" clId="{88EB2B24-EA14-49FE-933D-00CB9CCDC1BE}" dt="2023-02-01T04:46:27.120" v="3179" actId="20577"/>
          <ac:spMkLst>
            <pc:docMk/>
            <pc:sldMk cId="2579405120" sldId="278"/>
            <ac:spMk id="10" creationId="{D756342A-43F3-4142-A0AD-A65E1882C576}"/>
          </ac:spMkLst>
        </pc:spChg>
        <pc:spChg chg="add mod">
          <ac:chgData name="Xuanbo" userId="52a29cb4-095e-4b88-8e5b-abe65ecae15b" providerId="ADAL" clId="{88EB2B24-EA14-49FE-933D-00CB9CCDC1BE}" dt="2023-02-01T04:26:06.611" v="1565"/>
          <ac:spMkLst>
            <pc:docMk/>
            <pc:sldMk cId="2579405120" sldId="278"/>
            <ac:spMk id="11" creationId="{1F538E00-F993-4D17-A49A-0990AC39C5DC}"/>
          </ac:spMkLst>
        </pc:spChg>
        <pc:spChg chg="add mod">
          <ac:chgData name="Xuanbo" userId="52a29cb4-095e-4b88-8e5b-abe65ecae15b" providerId="ADAL" clId="{88EB2B24-EA14-49FE-933D-00CB9CCDC1BE}" dt="2023-02-01T04:26:06.611" v="1565"/>
          <ac:spMkLst>
            <pc:docMk/>
            <pc:sldMk cId="2579405120" sldId="278"/>
            <ac:spMk id="12" creationId="{0DAD51F0-1BFE-4660-88F5-CD9E0DD4822C}"/>
          </ac:spMkLst>
        </pc:spChg>
        <pc:spChg chg="add mod">
          <ac:chgData name="Xuanbo" userId="52a29cb4-095e-4b88-8e5b-abe65ecae15b" providerId="ADAL" clId="{88EB2B24-EA14-49FE-933D-00CB9CCDC1BE}" dt="2023-02-01T04:26:06.611" v="1565"/>
          <ac:spMkLst>
            <pc:docMk/>
            <pc:sldMk cId="2579405120" sldId="278"/>
            <ac:spMk id="13" creationId="{B83708DE-2380-424B-8D0E-11FDCD07928A}"/>
          </ac:spMkLst>
        </pc:spChg>
        <pc:picChg chg="add mod">
          <ac:chgData name="Xuanbo" userId="52a29cb4-095e-4b88-8e5b-abe65ecae15b" providerId="ADAL" clId="{88EB2B24-EA14-49FE-933D-00CB9CCDC1BE}" dt="2023-02-01T04:25:47.222" v="1559"/>
          <ac:picMkLst>
            <pc:docMk/>
            <pc:sldMk cId="2579405120" sldId="278"/>
            <ac:picMk id="7" creationId="{2115F4DC-02BA-4A06-B02B-570B103EE5CB}"/>
          </ac:picMkLst>
        </pc:picChg>
        <pc:picChg chg="add mod">
          <ac:chgData name="Xuanbo" userId="52a29cb4-095e-4b88-8e5b-abe65ecae15b" providerId="ADAL" clId="{88EB2B24-EA14-49FE-933D-00CB9CCDC1BE}" dt="2023-02-01T04:25:47.222" v="1559"/>
          <ac:picMkLst>
            <pc:docMk/>
            <pc:sldMk cId="2579405120" sldId="278"/>
            <ac:picMk id="8" creationId="{8588EB5A-5C0C-4E5C-864F-FEE278FCE86A}"/>
          </ac:picMkLst>
        </pc:picChg>
        <pc:picChg chg="add del mod">
          <ac:chgData name="Xuanbo" userId="52a29cb4-095e-4b88-8e5b-abe65ecae15b" providerId="ADAL" clId="{88EB2B24-EA14-49FE-933D-00CB9CCDC1BE}" dt="2023-02-01T04:37:29.656" v="2288" actId="478"/>
          <ac:picMkLst>
            <pc:docMk/>
            <pc:sldMk cId="2579405120" sldId="278"/>
            <ac:picMk id="9" creationId="{BD88F6B9-3BCF-4D46-8BB0-5D937E6CD871}"/>
          </ac:picMkLst>
        </pc:picChg>
        <pc:picChg chg="add del mod">
          <ac:chgData name="Xuanbo" userId="52a29cb4-095e-4b88-8e5b-abe65ecae15b" providerId="ADAL" clId="{88EB2B24-EA14-49FE-933D-00CB9CCDC1BE}" dt="2023-02-01T04:37:28.560" v="2287" actId="21"/>
          <ac:picMkLst>
            <pc:docMk/>
            <pc:sldMk cId="2579405120" sldId="278"/>
            <ac:picMk id="15" creationId="{23CEB56C-171C-4730-A609-93B121A1FE4E}"/>
          </ac:picMkLst>
        </pc:picChg>
        <pc:picChg chg="add del mod">
          <ac:chgData name="Xuanbo" userId="52a29cb4-095e-4b88-8e5b-abe65ecae15b" providerId="ADAL" clId="{88EB2B24-EA14-49FE-933D-00CB9CCDC1BE}" dt="2023-02-01T04:37:45.004" v="2290" actId="478"/>
          <ac:picMkLst>
            <pc:docMk/>
            <pc:sldMk cId="2579405120" sldId="278"/>
            <ac:picMk id="16" creationId="{1C57742C-6714-4531-95FF-13876F70EE66}"/>
          </ac:picMkLst>
        </pc:picChg>
        <pc:picChg chg="add mod">
          <ac:chgData name="Xuanbo" userId="52a29cb4-095e-4b88-8e5b-abe65ecae15b" providerId="ADAL" clId="{88EB2B24-EA14-49FE-933D-00CB9CCDC1BE}" dt="2023-02-01T04:37:45.261" v="2291"/>
          <ac:picMkLst>
            <pc:docMk/>
            <pc:sldMk cId="2579405120" sldId="278"/>
            <ac:picMk id="17" creationId="{8AC61774-0CAA-4566-B346-2A476345636B}"/>
          </ac:picMkLst>
        </pc:picChg>
        <pc:cxnChg chg="add mod">
          <ac:chgData name="Xuanbo" userId="52a29cb4-095e-4b88-8e5b-abe65ecae15b" providerId="ADAL" clId="{88EB2B24-EA14-49FE-933D-00CB9CCDC1BE}" dt="2023-02-01T04:26:13.276" v="1567" actId="1076"/>
          <ac:cxnSpMkLst>
            <pc:docMk/>
            <pc:sldMk cId="2579405120" sldId="278"/>
            <ac:cxnSpMk id="14" creationId="{2EA6087A-C5B9-4149-BC8C-BB83C6B59BFB}"/>
          </ac:cxnSpMkLst>
        </pc:cxnChg>
      </pc:sldChg>
    </pc:docChg>
  </pc:docChgLst>
  <pc:docChgLst>
    <pc:chgData name="Xuanbo" userId="52a29cb4-095e-4b88-8e5b-abe65ecae15b" providerId="ADAL" clId="{25745604-CCC7-48F4-843B-722F26C1113A}"/>
    <pc:docChg chg="undo redo custSel addSld delSld modSld addSection delSection">
      <pc:chgData name="Xuanbo" userId="52a29cb4-095e-4b88-8e5b-abe65ecae15b" providerId="ADAL" clId="{25745604-CCC7-48F4-843B-722F26C1113A}" dt="2023-02-09T06:47:25.814" v="2042" actId="113"/>
      <pc:docMkLst>
        <pc:docMk/>
      </pc:docMkLst>
      <pc:sldChg chg="addSp delSp modSp mod">
        <pc:chgData name="Xuanbo" userId="52a29cb4-095e-4b88-8e5b-abe65ecae15b" providerId="ADAL" clId="{25745604-CCC7-48F4-843B-722F26C1113A}" dt="2023-02-09T06:32:34.390" v="1724"/>
        <pc:sldMkLst>
          <pc:docMk/>
          <pc:sldMk cId="552668685" sldId="257"/>
        </pc:sldMkLst>
        <pc:spChg chg="add del mod">
          <ac:chgData name="Xuanbo" userId="52a29cb4-095e-4b88-8e5b-abe65ecae15b" providerId="ADAL" clId="{25745604-CCC7-48F4-843B-722F26C1113A}" dt="2023-02-09T05:55:19.583" v="1046" actId="21"/>
          <ac:spMkLst>
            <pc:docMk/>
            <pc:sldMk cId="552668685" sldId="257"/>
            <ac:spMk id="3" creationId="{20325110-61F9-C684-2DCD-06D38968443F}"/>
          </ac:spMkLst>
        </pc:spChg>
        <pc:spChg chg="mod">
          <ac:chgData name="Xuanbo" userId="52a29cb4-095e-4b88-8e5b-abe65ecae15b" providerId="ADAL" clId="{25745604-CCC7-48F4-843B-722F26C1113A}" dt="2023-02-09T05:51:59.216" v="1030" actId="20577"/>
          <ac:spMkLst>
            <pc:docMk/>
            <pc:sldMk cId="552668685" sldId="257"/>
            <ac:spMk id="9" creationId="{4536A1E2-19E5-85F2-60D0-8CF11F284471}"/>
          </ac:spMkLst>
        </pc:spChg>
        <pc:spChg chg="mod">
          <ac:chgData name="Xuanbo" userId="52a29cb4-095e-4b88-8e5b-abe65ecae15b" providerId="ADAL" clId="{25745604-CCC7-48F4-843B-722F26C1113A}" dt="2023-02-09T05:52:08.379" v="1031"/>
          <ac:spMkLst>
            <pc:docMk/>
            <pc:sldMk cId="552668685" sldId="257"/>
            <ac:spMk id="11" creationId="{8870D315-40E3-0EC2-6D56-E03037F01BA6}"/>
          </ac:spMkLst>
        </pc:spChg>
        <pc:spChg chg="add del mod">
          <ac:chgData name="Xuanbo" userId="52a29cb4-095e-4b88-8e5b-abe65ecae15b" providerId="ADAL" clId="{25745604-CCC7-48F4-843B-722F26C1113A}" dt="2023-02-09T05:55:48.085" v="1065" actId="1076"/>
          <ac:spMkLst>
            <pc:docMk/>
            <pc:sldMk cId="552668685" sldId="257"/>
            <ac:spMk id="17" creationId="{A38F9D7A-3D85-442F-B4DE-D086862C6FF7}"/>
          </ac:spMkLst>
        </pc:spChg>
        <pc:spChg chg="add mod">
          <ac:chgData name="Xuanbo" userId="52a29cb4-095e-4b88-8e5b-abe65ecae15b" providerId="ADAL" clId="{25745604-CCC7-48F4-843B-722F26C1113A}" dt="2023-02-09T05:55:48.085" v="1065" actId="1076"/>
          <ac:spMkLst>
            <pc:docMk/>
            <pc:sldMk cId="552668685" sldId="257"/>
            <ac:spMk id="18" creationId="{1EAA9979-C218-4DFA-A67E-9A56C9789E18}"/>
          </ac:spMkLst>
        </pc:spChg>
        <pc:spChg chg="add del mod">
          <ac:chgData name="Xuanbo" userId="52a29cb4-095e-4b88-8e5b-abe65ecae15b" providerId="ADAL" clId="{25745604-CCC7-48F4-843B-722F26C1113A}" dt="2023-02-09T06:24:44.552" v="1299" actId="478"/>
          <ac:spMkLst>
            <pc:docMk/>
            <pc:sldMk cId="552668685" sldId="257"/>
            <ac:spMk id="19" creationId="{405565F7-620A-4252-A1D5-B40FAB9AFF7E}"/>
          </ac:spMkLst>
        </pc:spChg>
        <pc:spChg chg="add del mod">
          <ac:chgData name="Xuanbo" userId="52a29cb4-095e-4b88-8e5b-abe65ecae15b" providerId="ADAL" clId="{25745604-CCC7-48F4-843B-722F26C1113A}" dt="2023-02-09T06:24:44.552" v="1299" actId="478"/>
          <ac:spMkLst>
            <pc:docMk/>
            <pc:sldMk cId="552668685" sldId="257"/>
            <ac:spMk id="20" creationId="{D12985EA-04DF-4BE6-89A1-DC6DBF2B70DC}"/>
          </ac:spMkLst>
        </pc:spChg>
        <pc:spChg chg="add del mod">
          <ac:chgData name="Xuanbo" userId="52a29cb4-095e-4b88-8e5b-abe65ecae15b" providerId="ADAL" clId="{25745604-CCC7-48F4-843B-722F26C1113A}" dt="2023-02-09T06:24:44.552" v="1299" actId="478"/>
          <ac:spMkLst>
            <pc:docMk/>
            <pc:sldMk cId="552668685" sldId="257"/>
            <ac:spMk id="21" creationId="{CA22F692-C078-4449-A2EE-AAF0A67EE2F2}"/>
          </ac:spMkLst>
        </pc:spChg>
        <pc:spChg chg="add del mod">
          <ac:chgData name="Xuanbo" userId="52a29cb4-095e-4b88-8e5b-abe65ecae15b" providerId="ADAL" clId="{25745604-CCC7-48F4-843B-722F26C1113A}" dt="2023-02-09T06:24:41.669" v="1297"/>
          <ac:spMkLst>
            <pc:docMk/>
            <pc:sldMk cId="552668685" sldId="257"/>
            <ac:spMk id="23" creationId="{76BB3749-639F-4EA5-93C3-9E9D454B9B0C}"/>
          </ac:spMkLst>
        </pc:spChg>
        <pc:spChg chg="add del mod">
          <ac:chgData name="Xuanbo" userId="52a29cb4-095e-4b88-8e5b-abe65ecae15b" providerId="ADAL" clId="{25745604-CCC7-48F4-843B-722F26C1113A}" dt="2023-02-09T06:24:41.669" v="1297"/>
          <ac:spMkLst>
            <pc:docMk/>
            <pc:sldMk cId="552668685" sldId="257"/>
            <ac:spMk id="24" creationId="{46B5A94C-BCB8-4D83-A454-2AC0598D2C11}"/>
          </ac:spMkLst>
        </pc:spChg>
        <pc:spChg chg="add del mod">
          <ac:chgData name="Xuanbo" userId="52a29cb4-095e-4b88-8e5b-abe65ecae15b" providerId="ADAL" clId="{25745604-CCC7-48F4-843B-722F26C1113A}" dt="2023-02-09T06:24:41.669" v="1297"/>
          <ac:spMkLst>
            <pc:docMk/>
            <pc:sldMk cId="552668685" sldId="257"/>
            <ac:spMk id="25" creationId="{2092A08F-9706-4E3D-8C20-19B27C18E05E}"/>
          </ac:spMkLst>
        </pc:spChg>
        <pc:spChg chg="add mod">
          <ac:chgData name="Xuanbo" userId="52a29cb4-095e-4b88-8e5b-abe65ecae15b" providerId="ADAL" clId="{25745604-CCC7-48F4-843B-722F26C1113A}" dt="2023-02-09T06:24:49.199" v="1301" actId="1076"/>
          <ac:spMkLst>
            <pc:docMk/>
            <pc:sldMk cId="552668685" sldId="257"/>
            <ac:spMk id="26" creationId="{0407B3E5-CE7A-401C-A1CE-1519C4DA8793}"/>
          </ac:spMkLst>
        </pc:spChg>
        <pc:spChg chg="add mod">
          <ac:chgData name="Xuanbo" userId="52a29cb4-095e-4b88-8e5b-abe65ecae15b" providerId="ADAL" clId="{25745604-CCC7-48F4-843B-722F26C1113A}" dt="2023-02-09T06:24:49.199" v="1301" actId="1076"/>
          <ac:spMkLst>
            <pc:docMk/>
            <pc:sldMk cId="552668685" sldId="257"/>
            <ac:spMk id="28" creationId="{CC0E7717-3020-4A18-BC55-99C5EEDFAACD}"/>
          </ac:spMkLst>
        </pc:spChg>
        <pc:spChg chg="add mod">
          <ac:chgData name="Xuanbo" userId="52a29cb4-095e-4b88-8e5b-abe65ecae15b" providerId="ADAL" clId="{25745604-CCC7-48F4-843B-722F26C1113A}" dt="2023-02-09T06:24:49.199" v="1301" actId="1076"/>
          <ac:spMkLst>
            <pc:docMk/>
            <pc:sldMk cId="552668685" sldId="257"/>
            <ac:spMk id="29" creationId="{ACB66BD8-7374-4491-900C-0E255A8CA2F0}"/>
          </ac:spMkLst>
        </pc:spChg>
        <pc:spChg chg="del">
          <ac:chgData name="Xuanbo" userId="52a29cb4-095e-4b88-8e5b-abe65ecae15b" providerId="ADAL" clId="{25745604-CCC7-48F4-843B-722F26C1113A}" dt="2023-02-09T05:36:18.332" v="912" actId="21"/>
          <ac:spMkLst>
            <pc:docMk/>
            <pc:sldMk cId="552668685" sldId="257"/>
            <ac:spMk id="57" creationId="{222C48E9-1CB5-4D92-849C-3695EE91C176}"/>
          </ac:spMkLst>
        </pc:spChg>
        <pc:spChg chg="del">
          <ac:chgData name="Xuanbo" userId="52a29cb4-095e-4b88-8e5b-abe65ecae15b" providerId="ADAL" clId="{25745604-CCC7-48F4-843B-722F26C1113A}" dt="2023-02-09T05:36:18.332" v="912" actId="21"/>
          <ac:spMkLst>
            <pc:docMk/>
            <pc:sldMk cId="552668685" sldId="257"/>
            <ac:spMk id="58" creationId="{BA356A98-885C-459E-A103-C3A88D514616}"/>
          </ac:spMkLst>
        </pc:spChg>
        <pc:spChg chg="del">
          <ac:chgData name="Xuanbo" userId="52a29cb4-095e-4b88-8e5b-abe65ecae15b" providerId="ADAL" clId="{25745604-CCC7-48F4-843B-722F26C1113A}" dt="2023-02-09T05:36:18.332" v="912" actId="21"/>
          <ac:spMkLst>
            <pc:docMk/>
            <pc:sldMk cId="552668685" sldId="257"/>
            <ac:spMk id="59" creationId="{A1CEDD5B-DADB-4519-867D-1ED8571C7B1B}"/>
          </ac:spMkLst>
        </pc:spChg>
        <pc:picChg chg="del">
          <ac:chgData name="Xuanbo" userId="52a29cb4-095e-4b88-8e5b-abe65ecae15b" providerId="ADAL" clId="{25745604-CCC7-48F4-843B-722F26C1113A}" dt="2023-02-09T05:36:18.332" v="912" actId="21"/>
          <ac:picMkLst>
            <pc:docMk/>
            <pc:sldMk cId="552668685" sldId="257"/>
            <ac:picMk id="4" creationId="{3E36C62D-0064-48F5-AA5F-F837F4A65535}"/>
          </ac:picMkLst>
        </pc:picChg>
        <pc:picChg chg="del">
          <ac:chgData name="Xuanbo" userId="52a29cb4-095e-4b88-8e5b-abe65ecae15b" providerId="ADAL" clId="{25745604-CCC7-48F4-843B-722F26C1113A}" dt="2023-02-09T05:36:18.332" v="912" actId="21"/>
          <ac:picMkLst>
            <pc:docMk/>
            <pc:sldMk cId="552668685" sldId="257"/>
            <ac:picMk id="5" creationId="{509C492E-AB79-4DF2-9078-74BC202FC435}"/>
          </ac:picMkLst>
        </pc:picChg>
        <pc:picChg chg="add mod">
          <ac:chgData name="Xuanbo" userId="52a29cb4-095e-4b88-8e5b-abe65ecae15b" providerId="ADAL" clId="{25745604-CCC7-48F4-843B-722F26C1113A}" dt="2023-02-09T05:44:54.451" v="1000" actId="14100"/>
          <ac:picMkLst>
            <pc:docMk/>
            <pc:sldMk cId="552668685" sldId="257"/>
            <ac:picMk id="6" creationId="{A23A1939-A937-4416-A7B4-8A107ABA2B22}"/>
          </ac:picMkLst>
        </pc:picChg>
        <pc:picChg chg="add del mod">
          <ac:chgData name="Xuanbo" userId="52a29cb4-095e-4b88-8e5b-abe65ecae15b" providerId="ADAL" clId="{25745604-CCC7-48F4-843B-722F26C1113A}" dt="2023-02-09T06:32:34.111" v="1723" actId="478"/>
          <ac:picMkLst>
            <pc:docMk/>
            <pc:sldMk cId="552668685" sldId="257"/>
            <ac:picMk id="8" creationId="{9801524F-6E3A-4625-96A7-2EFCBE9F60CA}"/>
          </ac:picMkLst>
        </pc:picChg>
        <pc:picChg chg="add mod">
          <ac:chgData name="Xuanbo" userId="52a29cb4-095e-4b88-8e5b-abe65ecae15b" providerId="ADAL" clId="{25745604-CCC7-48F4-843B-722F26C1113A}" dt="2023-02-09T05:47:45.623" v="1025" actId="1037"/>
          <ac:picMkLst>
            <pc:docMk/>
            <pc:sldMk cId="552668685" sldId="257"/>
            <ac:picMk id="10" creationId="{B4A64A85-6265-48B6-842D-9341D0872C25}"/>
          </ac:picMkLst>
        </pc:picChg>
        <pc:picChg chg="add del mod">
          <ac:chgData name="Xuanbo" userId="52a29cb4-095e-4b88-8e5b-abe65ecae15b" providerId="ADAL" clId="{25745604-CCC7-48F4-843B-722F26C1113A}" dt="2023-02-09T06:32:32.955" v="1722" actId="21"/>
          <ac:picMkLst>
            <pc:docMk/>
            <pc:sldMk cId="552668685" sldId="257"/>
            <ac:picMk id="12" creationId="{78671873-345D-4920-9387-E44118BCA2DE}"/>
          </ac:picMkLst>
        </pc:picChg>
        <pc:picChg chg="add mod">
          <ac:chgData name="Xuanbo" userId="52a29cb4-095e-4b88-8e5b-abe65ecae15b" providerId="ADAL" clId="{25745604-CCC7-48F4-843B-722F26C1113A}" dt="2023-02-09T06:32:34.390" v="1724"/>
          <ac:picMkLst>
            <pc:docMk/>
            <pc:sldMk cId="552668685" sldId="257"/>
            <ac:picMk id="30" creationId="{3356447B-58D2-4F8B-A28C-51F79511AC4F}"/>
          </ac:picMkLst>
        </pc:picChg>
        <pc:picChg chg="del">
          <ac:chgData name="Xuanbo" userId="52a29cb4-095e-4b88-8e5b-abe65ecae15b" providerId="ADAL" clId="{25745604-CCC7-48F4-843B-722F26C1113A}" dt="2023-02-09T05:36:18.332" v="912" actId="21"/>
          <ac:picMkLst>
            <pc:docMk/>
            <pc:sldMk cId="552668685" sldId="257"/>
            <ac:picMk id="85" creationId="{4AB1AFC1-A1B8-4D47-A492-330D1B3F5080}"/>
          </ac:picMkLst>
        </pc:picChg>
        <pc:cxnChg chg="add del mod">
          <ac:chgData name="Xuanbo" userId="52a29cb4-095e-4b88-8e5b-abe65ecae15b" providerId="ADAL" clId="{25745604-CCC7-48F4-843B-722F26C1113A}" dt="2023-02-09T06:24:42.173" v="1298" actId="478"/>
          <ac:cxnSpMkLst>
            <pc:docMk/>
            <pc:sldMk cId="552668685" sldId="257"/>
            <ac:cxnSpMk id="22" creationId="{10641A20-2F44-4635-9055-AFB038B2D9AC}"/>
          </ac:cxnSpMkLst>
        </pc:cxnChg>
        <pc:cxnChg chg="del">
          <ac:chgData name="Xuanbo" userId="52a29cb4-095e-4b88-8e5b-abe65ecae15b" providerId="ADAL" clId="{25745604-CCC7-48F4-843B-722F26C1113A}" dt="2023-02-09T05:36:18.332" v="912" actId="21"/>
          <ac:cxnSpMkLst>
            <pc:docMk/>
            <pc:sldMk cId="552668685" sldId="257"/>
            <ac:cxnSpMk id="27" creationId="{683EED44-A760-D3EE-798C-72B165C98A8A}"/>
          </ac:cxnSpMkLst>
        </pc:cxnChg>
      </pc:sldChg>
      <pc:sldChg chg="del">
        <pc:chgData name="Xuanbo" userId="52a29cb4-095e-4b88-8e5b-abe65ecae15b" providerId="ADAL" clId="{25745604-CCC7-48F4-843B-722F26C1113A}" dt="2023-02-09T04:47:57.587" v="285" actId="2696"/>
        <pc:sldMkLst>
          <pc:docMk/>
          <pc:sldMk cId="3980408318" sldId="273"/>
        </pc:sldMkLst>
      </pc:sldChg>
      <pc:sldChg chg="del">
        <pc:chgData name="Xuanbo" userId="52a29cb4-095e-4b88-8e5b-abe65ecae15b" providerId="ADAL" clId="{25745604-CCC7-48F4-843B-722F26C1113A}" dt="2023-02-09T04:47:57.587" v="285" actId="2696"/>
        <pc:sldMkLst>
          <pc:docMk/>
          <pc:sldMk cId="734887308" sldId="274"/>
        </pc:sldMkLst>
      </pc:sldChg>
      <pc:sldChg chg="addSp delSp modSp mod">
        <pc:chgData name="Xuanbo" userId="52a29cb4-095e-4b88-8e5b-abe65ecae15b" providerId="ADAL" clId="{25745604-CCC7-48F4-843B-722F26C1113A}" dt="2023-02-09T05:43:55.832" v="972" actId="164"/>
        <pc:sldMkLst>
          <pc:docMk/>
          <pc:sldMk cId="2521337418" sldId="275"/>
        </pc:sldMkLst>
        <pc:spChg chg="mod">
          <ac:chgData name="Xuanbo" userId="52a29cb4-095e-4b88-8e5b-abe65ecae15b" providerId="ADAL" clId="{25745604-CCC7-48F4-843B-722F26C1113A}" dt="2023-02-09T05:09:52.413" v="684"/>
          <ac:spMkLst>
            <pc:docMk/>
            <pc:sldMk cId="2521337418" sldId="275"/>
            <ac:spMk id="15" creationId="{AE0F84E0-2C8F-46A6-A837-5F04D710B315}"/>
          </ac:spMkLst>
        </pc:spChg>
        <pc:spChg chg="del mod">
          <ac:chgData name="Xuanbo" userId="52a29cb4-095e-4b88-8e5b-abe65ecae15b" providerId="ADAL" clId="{25745604-CCC7-48F4-843B-722F26C1113A}" dt="2023-02-09T04:38:36.287" v="99" actId="21"/>
          <ac:spMkLst>
            <pc:docMk/>
            <pc:sldMk cId="2521337418" sldId="275"/>
            <ac:spMk id="25" creationId="{971E23B1-9044-4B27-8D85-4FC081313677}"/>
          </ac:spMkLst>
        </pc:spChg>
        <pc:spChg chg="mod">
          <ac:chgData name="Xuanbo" userId="52a29cb4-095e-4b88-8e5b-abe65ecae15b" providerId="ADAL" clId="{25745604-CCC7-48F4-843B-722F26C1113A}" dt="2023-02-09T05:43:55.832" v="972" actId="164"/>
          <ac:spMkLst>
            <pc:docMk/>
            <pc:sldMk cId="2521337418" sldId="275"/>
            <ac:spMk id="26" creationId="{56071444-5EE6-44DA-A30A-9BEAB1F27970}"/>
          </ac:spMkLst>
        </pc:spChg>
        <pc:spChg chg="del mod">
          <ac:chgData name="Xuanbo" userId="52a29cb4-095e-4b88-8e5b-abe65ecae15b" providerId="ADAL" clId="{25745604-CCC7-48F4-843B-722F26C1113A}" dt="2023-02-09T04:39:08.783" v="116" actId="21"/>
          <ac:spMkLst>
            <pc:docMk/>
            <pc:sldMk cId="2521337418" sldId="275"/>
            <ac:spMk id="27" creationId="{DADC9CF8-2FA0-41BF-BF2F-D801A0C633A3}"/>
          </ac:spMkLst>
        </pc:spChg>
        <pc:spChg chg="del mod">
          <ac:chgData name="Xuanbo" userId="52a29cb4-095e-4b88-8e5b-abe65ecae15b" providerId="ADAL" clId="{25745604-CCC7-48F4-843B-722F26C1113A}" dt="2023-02-09T04:38:40.511" v="102" actId="21"/>
          <ac:spMkLst>
            <pc:docMk/>
            <pc:sldMk cId="2521337418" sldId="275"/>
            <ac:spMk id="28" creationId="{9E3FB55E-D68E-45CE-A63D-64AF83D0A3AC}"/>
          </ac:spMkLst>
        </pc:spChg>
        <pc:spChg chg="del mod">
          <ac:chgData name="Xuanbo" userId="52a29cb4-095e-4b88-8e5b-abe65ecae15b" providerId="ADAL" clId="{25745604-CCC7-48F4-843B-722F26C1113A}" dt="2023-02-09T04:38:40.511" v="102" actId="21"/>
          <ac:spMkLst>
            <pc:docMk/>
            <pc:sldMk cId="2521337418" sldId="275"/>
            <ac:spMk id="29" creationId="{A0D9A0AC-E98F-4D13-A450-4B7B7E9FDAB4}"/>
          </ac:spMkLst>
        </pc:spChg>
        <pc:spChg chg="del mod">
          <ac:chgData name="Xuanbo" userId="52a29cb4-095e-4b88-8e5b-abe65ecae15b" providerId="ADAL" clId="{25745604-CCC7-48F4-843B-722F26C1113A}" dt="2023-02-09T04:38:40.511" v="102" actId="21"/>
          <ac:spMkLst>
            <pc:docMk/>
            <pc:sldMk cId="2521337418" sldId="275"/>
            <ac:spMk id="30" creationId="{6D284D89-76FC-4CF3-80F7-118BD2DADDE7}"/>
          </ac:spMkLst>
        </pc:spChg>
        <pc:spChg chg="del">
          <ac:chgData name="Xuanbo" userId="52a29cb4-095e-4b88-8e5b-abe65ecae15b" providerId="ADAL" clId="{25745604-CCC7-48F4-843B-722F26C1113A}" dt="2023-02-09T04:33:23.444" v="0" actId="21"/>
          <ac:spMkLst>
            <pc:docMk/>
            <pc:sldMk cId="2521337418" sldId="275"/>
            <ac:spMk id="35" creationId="{56C5CDB1-9141-4220-BC97-D88EDD14EFD2}"/>
          </ac:spMkLst>
        </pc:spChg>
        <pc:spChg chg="del">
          <ac:chgData name="Xuanbo" userId="52a29cb4-095e-4b88-8e5b-abe65ecae15b" providerId="ADAL" clId="{25745604-CCC7-48F4-843B-722F26C1113A}" dt="2023-02-09T04:33:23.444" v="0" actId="21"/>
          <ac:spMkLst>
            <pc:docMk/>
            <pc:sldMk cId="2521337418" sldId="275"/>
            <ac:spMk id="37" creationId="{67CEC2E0-F29E-4E7E-96E8-B40928461495}"/>
          </ac:spMkLst>
        </pc:spChg>
        <pc:spChg chg="del">
          <ac:chgData name="Xuanbo" userId="52a29cb4-095e-4b88-8e5b-abe65ecae15b" providerId="ADAL" clId="{25745604-CCC7-48F4-843B-722F26C1113A}" dt="2023-02-09T04:33:23.444" v="0" actId="21"/>
          <ac:spMkLst>
            <pc:docMk/>
            <pc:sldMk cId="2521337418" sldId="275"/>
            <ac:spMk id="41" creationId="{247E26EC-5AE1-42C2-B7E3-92150AD87FF2}"/>
          </ac:spMkLst>
        </pc:spChg>
        <pc:spChg chg="add mod">
          <ac:chgData name="Xuanbo" userId="52a29cb4-095e-4b88-8e5b-abe65ecae15b" providerId="ADAL" clId="{25745604-CCC7-48F4-843B-722F26C1113A}" dt="2023-02-09T05:43:55.832" v="972" actId="164"/>
          <ac:spMkLst>
            <pc:docMk/>
            <pc:sldMk cId="2521337418" sldId="275"/>
            <ac:spMk id="65" creationId="{9BF96ACB-FA41-4ED8-B0C0-496464B25ECF}"/>
          </ac:spMkLst>
        </pc:spChg>
        <pc:spChg chg="add mod topLvl">
          <ac:chgData name="Xuanbo" userId="52a29cb4-095e-4b88-8e5b-abe65ecae15b" providerId="ADAL" clId="{25745604-CCC7-48F4-843B-722F26C1113A}" dt="2023-02-09T05:43:55.832" v="972" actId="164"/>
          <ac:spMkLst>
            <pc:docMk/>
            <pc:sldMk cId="2521337418" sldId="275"/>
            <ac:spMk id="68" creationId="{2DA3DE1C-65CD-4EC1-A5FA-15E5E88EF8B3}"/>
          </ac:spMkLst>
        </pc:spChg>
        <pc:spChg chg="add del mod">
          <ac:chgData name="Xuanbo" userId="52a29cb4-095e-4b88-8e5b-abe65ecae15b" providerId="ADAL" clId="{25745604-CCC7-48F4-843B-722F26C1113A}" dt="2023-02-09T04:40:27.736" v="165" actId="21"/>
          <ac:spMkLst>
            <pc:docMk/>
            <pc:sldMk cId="2521337418" sldId="275"/>
            <ac:spMk id="70" creationId="{0596EDD2-315E-436D-9C6C-CFC8EB6EFA22}"/>
          </ac:spMkLst>
        </pc:spChg>
        <pc:spChg chg="add mod">
          <ac:chgData name="Xuanbo" userId="52a29cb4-095e-4b88-8e5b-abe65ecae15b" providerId="ADAL" clId="{25745604-CCC7-48F4-843B-722F26C1113A}" dt="2023-02-09T04:40:29.976" v="167" actId="571"/>
          <ac:spMkLst>
            <pc:docMk/>
            <pc:sldMk cId="2521337418" sldId="275"/>
            <ac:spMk id="72" creationId="{373B8C8E-D4DB-45B7-8EEA-0DD0774DF350}"/>
          </ac:spMkLst>
        </pc:spChg>
        <pc:spChg chg="add mod">
          <ac:chgData name="Xuanbo" userId="52a29cb4-095e-4b88-8e5b-abe65ecae15b" providerId="ADAL" clId="{25745604-CCC7-48F4-843B-722F26C1113A}" dt="2023-02-09T04:40:29.976" v="167" actId="571"/>
          <ac:spMkLst>
            <pc:docMk/>
            <pc:sldMk cId="2521337418" sldId="275"/>
            <ac:spMk id="74" creationId="{8D39459E-EF3D-42EE-89D7-55EEC824AE24}"/>
          </ac:spMkLst>
        </pc:spChg>
        <pc:spChg chg="mod topLvl">
          <ac:chgData name="Xuanbo" userId="52a29cb4-095e-4b88-8e5b-abe65ecae15b" providerId="ADAL" clId="{25745604-CCC7-48F4-843B-722F26C1113A}" dt="2023-02-09T05:43:55.832" v="972" actId="164"/>
          <ac:spMkLst>
            <pc:docMk/>
            <pc:sldMk cId="2521337418" sldId="275"/>
            <ac:spMk id="78" creationId="{4F72936C-4FF5-4487-AC49-26DDA2EF8D30}"/>
          </ac:spMkLst>
        </pc:spChg>
        <pc:spChg chg="mod topLvl">
          <ac:chgData name="Xuanbo" userId="52a29cb4-095e-4b88-8e5b-abe65ecae15b" providerId="ADAL" clId="{25745604-CCC7-48F4-843B-722F26C1113A}" dt="2023-02-09T05:43:55.832" v="972" actId="164"/>
          <ac:spMkLst>
            <pc:docMk/>
            <pc:sldMk cId="2521337418" sldId="275"/>
            <ac:spMk id="81" creationId="{30EFBA89-C114-4E85-94CD-E525F49AA9C2}"/>
          </ac:spMkLst>
        </pc:spChg>
        <pc:spChg chg="add del mod">
          <ac:chgData name="Xuanbo" userId="52a29cb4-095e-4b88-8e5b-abe65ecae15b" providerId="ADAL" clId="{25745604-CCC7-48F4-843B-722F26C1113A}" dt="2023-02-09T04:43:39.156" v="233" actId="21"/>
          <ac:spMkLst>
            <pc:docMk/>
            <pc:sldMk cId="2521337418" sldId="275"/>
            <ac:spMk id="84" creationId="{91C67D1D-0A4C-4917-B520-FA6728EFBCA5}"/>
          </ac:spMkLst>
        </pc:spChg>
        <pc:spChg chg="mod topLvl">
          <ac:chgData name="Xuanbo" userId="52a29cb4-095e-4b88-8e5b-abe65ecae15b" providerId="ADAL" clId="{25745604-CCC7-48F4-843B-722F26C1113A}" dt="2023-02-09T05:43:55.832" v="972" actId="164"/>
          <ac:spMkLst>
            <pc:docMk/>
            <pc:sldMk cId="2521337418" sldId="275"/>
            <ac:spMk id="100" creationId="{60628FF6-0AF6-4764-A96C-5C42C24AAE45}"/>
          </ac:spMkLst>
        </pc:spChg>
        <pc:spChg chg="mod topLvl">
          <ac:chgData name="Xuanbo" userId="52a29cb4-095e-4b88-8e5b-abe65ecae15b" providerId="ADAL" clId="{25745604-CCC7-48F4-843B-722F26C1113A}" dt="2023-02-09T05:43:55.832" v="972" actId="164"/>
          <ac:spMkLst>
            <pc:docMk/>
            <pc:sldMk cId="2521337418" sldId="275"/>
            <ac:spMk id="103" creationId="{DDC521CC-C49D-4501-B976-79514DC0FA80}"/>
          </ac:spMkLst>
        </pc:spChg>
        <pc:spChg chg="mod topLvl">
          <ac:chgData name="Xuanbo" userId="52a29cb4-095e-4b88-8e5b-abe65ecae15b" providerId="ADAL" clId="{25745604-CCC7-48F4-843B-722F26C1113A}" dt="2023-02-09T05:43:55.832" v="972" actId="164"/>
          <ac:spMkLst>
            <pc:docMk/>
            <pc:sldMk cId="2521337418" sldId="275"/>
            <ac:spMk id="106" creationId="{637300E5-F479-4551-820F-A977BBD65B4A}"/>
          </ac:spMkLst>
        </pc:spChg>
        <pc:grpChg chg="add del mod topLvl">
          <ac:chgData name="Xuanbo" userId="52a29cb4-095e-4b88-8e5b-abe65ecae15b" providerId="ADAL" clId="{25745604-CCC7-48F4-843B-722F26C1113A}" dt="2023-02-09T04:38:19.788" v="94" actId="165"/>
          <ac:grpSpMkLst>
            <pc:docMk/>
            <pc:sldMk cId="2521337418" sldId="275"/>
            <ac:grpSpMk id="13" creationId="{D7E02085-5E39-482C-84C8-ECABFAA047E2}"/>
          </ac:grpSpMkLst>
        </pc:grpChg>
        <pc:grpChg chg="add del mod topLvl">
          <ac:chgData name="Xuanbo" userId="52a29cb4-095e-4b88-8e5b-abe65ecae15b" providerId="ADAL" clId="{25745604-CCC7-48F4-843B-722F26C1113A}" dt="2023-02-09T04:38:19.788" v="94" actId="165"/>
          <ac:grpSpMkLst>
            <pc:docMk/>
            <pc:sldMk cId="2521337418" sldId="275"/>
            <ac:grpSpMk id="14" creationId="{F7AA639B-B801-405E-9B11-928CD3A59CF9}"/>
          </ac:grpSpMkLst>
        </pc:grpChg>
        <pc:grpChg chg="add del mod">
          <ac:chgData name="Xuanbo" userId="52a29cb4-095e-4b88-8e5b-abe65ecae15b" providerId="ADAL" clId="{25745604-CCC7-48F4-843B-722F26C1113A}" dt="2023-02-09T04:38:18.896" v="93" actId="165"/>
          <ac:grpSpMkLst>
            <pc:docMk/>
            <pc:sldMk cId="2521337418" sldId="275"/>
            <ac:grpSpMk id="16" creationId="{F1B850F7-0D89-4917-82FD-8C5121022FE4}"/>
          </ac:grpSpMkLst>
        </pc:grpChg>
        <pc:grpChg chg="add del mod">
          <ac:chgData name="Xuanbo" userId="52a29cb4-095e-4b88-8e5b-abe65ecae15b" providerId="ADAL" clId="{25745604-CCC7-48F4-843B-722F26C1113A}" dt="2023-02-09T04:44:10.989" v="242" actId="165"/>
          <ac:grpSpMkLst>
            <pc:docMk/>
            <pc:sldMk cId="2521337418" sldId="275"/>
            <ac:grpSpMk id="20" creationId="{02B1C8ED-2923-4FE1-B325-E33BD3168B28}"/>
          </ac:grpSpMkLst>
        </pc:grpChg>
        <pc:grpChg chg="add mod">
          <ac:chgData name="Xuanbo" userId="52a29cb4-095e-4b88-8e5b-abe65ecae15b" providerId="ADAL" clId="{25745604-CCC7-48F4-843B-722F26C1113A}" dt="2023-02-09T05:43:55.832" v="972" actId="164"/>
          <ac:grpSpMkLst>
            <pc:docMk/>
            <pc:sldMk cId="2521337418" sldId="275"/>
            <ac:grpSpMk id="34" creationId="{F5BEFFB5-6BC3-43B3-99BF-1905436AAB64}"/>
          </ac:grpSpMkLst>
        </pc:grpChg>
        <pc:grpChg chg="add del mod">
          <ac:chgData name="Xuanbo" userId="52a29cb4-095e-4b88-8e5b-abe65ecae15b" providerId="ADAL" clId="{25745604-CCC7-48F4-843B-722F26C1113A}" dt="2023-02-09T04:44:10.989" v="242" actId="165"/>
          <ac:grpSpMkLst>
            <pc:docMk/>
            <pc:sldMk cId="2521337418" sldId="275"/>
            <ac:grpSpMk id="77" creationId="{F270E010-5A22-441C-A9B5-28359DBE55E4}"/>
          </ac:grpSpMkLst>
        </pc:grpChg>
        <pc:grpChg chg="add del mod">
          <ac:chgData name="Xuanbo" userId="52a29cb4-095e-4b88-8e5b-abe65ecae15b" providerId="ADAL" clId="{25745604-CCC7-48F4-843B-722F26C1113A}" dt="2023-02-09T04:44:10.989" v="242" actId="165"/>
          <ac:grpSpMkLst>
            <pc:docMk/>
            <pc:sldMk cId="2521337418" sldId="275"/>
            <ac:grpSpMk id="80" creationId="{729CD15B-3480-48A5-A763-F6A87BEC1463}"/>
          </ac:grpSpMkLst>
        </pc:grpChg>
        <pc:grpChg chg="add del mod">
          <ac:chgData name="Xuanbo" userId="52a29cb4-095e-4b88-8e5b-abe65ecae15b" providerId="ADAL" clId="{25745604-CCC7-48F4-843B-722F26C1113A}" dt="2023-02-09T04:43:54.649" v="235" actId="165"/>
          <ac:grpSpMkLst>
            <pc:docMk/>
            <pc:sldMk cId="2521337418" sldId="275"/>
            <ac:grpSpMk id="99" creationId="{A2518E7E-15A6-402E-985A-CF55845283E5}"/>
          </ac:grpSpMkLst>
        </pc:grpChg>
        <pc:grpChg chg="add del mod">
          <ac:chgData name="Xuanbo" userId="52a29cb4-095e-4b88-8e5b-abe65ecae15b" providerId="ADAL" clId="{25745604-CCC7-48F4-843B-722F26C1113A}" dt="2023-02-09T04:43:56.244" v="236" actId="165"/>
          <ac:grpSpMkLst>
            <pc:docMk/>
            <pc:sldMk cId="2521337418" sldId="275"/>
            <ac:grpSpMk id="102" creationId="{78B9654D-E401-4007-9A83-D9C54766AAC4}"/>
          </ac:grpSpMkLst>
        </pc:grpChg>
        <pc:grpChg chg="add del mod">
          <ac:chgData name="Xuanbo" userId="52a29cb4-095e-4b88-8e5b-abe65ecae15b" providerId="ADAL" clId="{25745604-CCC7-48F4-843B-722F26C1113A}" dt="2023-02-09T04:43:57.790" v="237" actId="165"/>
          <ac:grpSpMkLst>
            <pc:docMk/>
            <pc:sldMk cId="2521337418" sldId="275"/>
            <ac:grpSpMk id="105" creationId="{D16E9FD6-6F59-4E3F-88B5-526745E119B9}"/>
          </ac:grpSpMkLst>
        </pc:grpChg>
        <pc:picChg chg="add mod ord topLvl">
          <ac:chgData name="Xuanbo" userId="52a29cb4-095e-4b88-8e5b-abe65ecae15b" providerId="ADAL" clId="{25745604-CCC7-48F4-843B-722F26C1113A}" dt="2023-02-09T05:43:55.832" v="972" actId="164"/>
          <ac:picMkLst>
            <pc:docMk/>
            <pc:sldMk cId="2521337418" sldId="275"/>
            <ac:picMk id="3" creationId="{B20CCE5E-A772-4A14-A4E4-C2A0313FF314}"/>
          </ac:picMkLst>
        </pc:picChg>
        <pc:picChg chg="del">
          <ac:chgData name="Xuanbo" userId="52a29cb4-095e-4b88-8e5b-abe65ecae15b" providerId="ADAL" clId="{25745604-CCC7-48F4-843B-722F26C1113A}" dt="2023-02-09T04:33:23.444" v="0" actId="21"/>
          <ac:picMkLst>
            <pc:docMk/>
            <pc:sldMk cId="2521337418" sldId="275"/>
            <ac:picMk id="4" creationId="{05D5F716-5A42-47BC-B164-50DF4C577A3A}"/>
          </ac:picMkLst>
        </pc:picChg>
        <pc:picChg chg="del">
          <ac:chgData name="Xuanbo" userId="52a29cb4-095e-4b88-8e5b-abe65ecae15b" providerId="ADAL" clId="{25745604-CCC7-48F4-843B-722F26C1113A}" dt="2023-02-09T04:33:23.444" v="0" actId="21"/>
          <ac:picMkLst>
            <pc:docMk/>
            <pc:sldMk cId="2521337418" sldId="275"/>
            <ac:picMk id="6" creationId="{AB31F38D-4DC9-4332-A46D-74BDD78E4FFF}"/>
          </ac:picMkLst>
        </pc:picChg>
        <pc:picChg chg="add mod topLvl">
          <ac:chgData name="Xuanbo" userId="52a29cb4-095e-4b88-8e5b-abe65ecae15b" providerId="ADAL" clId="{25745604-CCC7-48F4-843B-722F26C1113A}" dt="2023-02-09T05:43:55.832" v="972" actId="164"/>
          <ac:picMkLst>
            <pc:docMk/>
            <pc:sldMk cId="2521337418" sldId="275"/>
            <ac:picMk id="7" creationId="{AD02FC29-831F-4099-9D4B-44DBC8213EFD}"/>
          </ac:picMkLst>
        </pc:picChg>
        <pc:picChg chg="del">
          <ac:chgData name="Xuanbo" userId="52a29cb4-095e-4b88-8e5b-abe65ecae15b" providerId="ADAL" clId="{25745604-CCC7-48F4-843B-722F26C1113A}" dt="2023-02-09T04:33:23.444" v="0" actId="21"/>
          <ac:picMkLst>
            <pc:docMk/>
            <pc:sldMk cId="2521337418" sldId="275"/>
            <ac:picMk id="9" creationId="{1D187A9F-38A0-4D43-8A8F-358B1845CA5D}"/>
          </ac:picMkLst>
        </pc:picChg>
        <pc:picChg chg="add mod topLvl">
          <ac:chgData name="Xuanbo" userId="52a29cb4-095e-4b88-8e5b-abe65ecae15b" providerId="ADAL" clId="{25745604-CCC7-48F4-843B-722F26C1113A}" dt="2023-02-09T05:43:55.832" v="972" actId="164"/>
          <ac:picMkLst>
            <pc:docMk/>
            <pc:sldMk cId="2521337418" sldId="275"/>
            <ac:picMk id="10" creationId="{7E75A628-44C5-4768-9D36-7BEB78615D99}"/>
          </ac:picMkLst>
        </pc:picChg>
        <pc:picChg chg="add del mod">
          <ac:chgData name="Xuanbo" userId="52a29cb4-095e-4b88-8e5b-abe65ecae15b" providerId="ADAL" clId="{25745604-CCC7-48F4-843B-722F26C1113A}" dt="2023-02-09T04:35:12.609" v="50" actId="21"/>
          <ac:picMkLst>
            <pc:docMk/>
            <pc:sldMk cId="2521337418" sldId="275"/>
            <ac:picMk id="12" creationId="{60C6EE8E-675C-4F4B-A971-DCAFC0919BB6}"/>
          </ac:picMkLst>
        </pc:picChg>
        <pc:picChg chg="add mod topLvl">
          <ac:chgData name="Xuanbo" userId="52a29cb4-095e-4b88-8e5b-abe65ecae15b" providerId="ADAL" clId="{25745604-CCC7-48F4-843B-722F26C1113A}" dt="2023-02-09T05:43:55.832" v="972" actId="164"/>
          <ac:picMkLst>
            <pc:docMk/>
            <pc:sldMk cId="2521337418" sldId="275"/>
            <ac:picMk id="36" creationId="{CB25E4BD-66F7-4614-83EA-E298C862AD40}"/>
          </ac:picMkLst>
        </pc:picChg>
        <pc:picChg chg="add mod topLvl">
          <ac:chgData name="Xuanbo" userId="52a29cb4-095e-4b88-8e5b-abe65ecae15b" providerId="ADAL" clId="{25745604-CCC7-48F4-843B-722F26C1113A}" dt="2023-02-09T05:43:55.832" v="972" actId="164"/>
          <ac:picMkLst>
            <pc:docMk/>
            <pc:sldMk cId="2521337418" sldId="275"/>
            <ac:picMk id="38" creationId="{5E8419F6-F3BC-4B1D-88E1-5037A897C1CF}"/>
          </ac:picMkLst>
        </pc:picChg>
        <pc:picChg chg="add mod topLvl">
          <ac:chgData name="Xuanbo" userId="52a29cb4-095e-4b88-8e5b-abe65ecae15b" providerId="ADAL" clId="{25745604-CCC7-48F4-843B-722F26C1113A}" dt="2023-02-09T05:43:55.832" v="972" actId="164"/>
          <ac:picMkLst>
            <pc:docMk/>
            <pc:sldMk cId="2521337418" sldId="275"/>
            <ac:picMk id="39" creationId="{E5AA2D57-F112-45BA-B4F9-2FBFC1890306}"/>
          </ac:picMkLst>
        </pc:picChg>
        <pc:picChg chg="add mod ord topLvl">
          <ac:chgData name="Xuanbo" userId="52a29cb4-095e-4b88-8e5b-abe65ecae15b" providerId="ADAL" clId="{25745604-CCC7-48F4-843B-722F26C1113A}" dt="2023-02-09T05:43:55.832" v="972" actId="164"/>
          <ac:picMkLst>
            <pc:docMk/>
            <pc:sldMk cId="2521337418" sldId="275"/>
            <ac:picMk id="40" creationId="{D2DF28F4-D043-414F-BBCB-FA6DBF06F917}"/>
          </ac:picMkLst>
        </pc:picChg>
        <pc:picChg chg="add mod topLvl">
          <ac:chgData name="Xuanbo" userId="52a29cb4-095e-4b88-8e5b-abe65ecae15b" providerId="ADAL" clId="{25745604-CCC7-48F4-843B-722F26C1113A}" dt="2023-02-09T05:43:55.832" v="972" actId="164"/>
          <ac:picMkLst>
            <pc:docMk/>
            <pc:sldMk cId="2521337418" sldId="275"/>
            <ac:picMk id="42" creationId="{73A2F1F1-9244-4D0F-AAC7-C57B479290B5}"/>
          </ac:picMkLst>
        </pc:picChg>
        <pc:picChg chg="add mod topLvl">
          <ac:chgData name="Xuanbo" userId="52a29cb4-095e-4b88-8e5b-abe65ecae15b" providerId="ADAL" clId="{25745604-CCC7-48F4-843B-722F26C1113A}" dt="2023-02-09T05:43:55.832" v="972" actId="164"/>
          <ac:picMkLst>
            <pc:docMk/>
            <pc:sldMk cId="2521337418" sldId="275"/>
            <ac:picMk id="43" creationId="{A66357D4-A557-48C0-9813-5A3B61F9A5E1}"/>
          </ac:picMkLst>
        </pc:picChg>
        <pc:picChg chg="add mod">
          <ac:chgData name="Xuanbo" userId="52a29cb4-095e-4b88-8e5b-abe65ecae15b" providerId="ADAL" clId="{25745604-CCC7-48F4-843B-722F26C1113A}" dt="2023-02-09T04:36:30.792" v="72" actId="571"/>
          <ac:picMkLst>
            <pc:docMk/>
            <pc:sldMk cId="2521337418" sldId="275"/>
            <ac:picMk id="44" creationId="{D98CD074-CAC3-41CD-BE05-FA03A8FBF856}"/>
          </ac:picMkLst>
        </pc:picChg>
        <pc:picChg chg="add mod">
          <ac:chgData name="Xuanbo" userId="52a29cb4-095e-4b88-8e5b-abe65ecae15b" providerId="ADAL" clId="{25745604-CCC7-48F4-843B-722F26C1113A}" dt="2023-02-09T04:36:30.792" v="72" actId="571"/>
          <ac:picMkLst>
            <pc:docMk/>
            <pc:sldMk cId="2521337418" sldId="275"/>
            <ac:picMk id="45" creationId="{ED226BAC-63DA-4A20-B51D-5631477C3D2B}"/>
          </ac:picMkLst>
        </pc:picChg>
        <pc:picChg chg="add mod">
          <ac:chgData name="Xuanbo" userId="52a29cb4-095e-4b88-8e5b-abe65ecae15b" providerId="ADAL" clId="{25745604-CCC7-48F4-843B-722F26C1113A}" dt="2023-02-09T04:36:30.792" v="72" actId="571"/>
          <ac:picMkLst>
            <pc:docMk/>
            <pc:sldMk cId="2521337418" sldId="275"/>
            <ac:picMk id="46" creationId="{BCD70BA5-2195-44DC-9AB9-8C9E94C08D39}"/>
          </ac:picMkLst>
        </pc:picChg>
        <pc:picChg chg="add mod">
          <ac:chgData name="Xuanbo" userId="52a29cb4-095e-4b88-8e5b-abe65ecae15b" providerId="ADAL" clId="{25745604-CCC7-48F4-843B-722F26C1113A}" dt="2023-02-09T04:36:30.792" v="72" actId="571"/>
          <ac:picMkLst>
            <pc:docMk/>
            <pc:sldMk cId="2521337418" sldId="275"/>
            <ac:picMk id="47" creationId="{70D63CB1-C9F8-4B04-81FC-F5899310D001}"/>
          </ac:picMkLst>
        </pc:picChg>
        <pc:picChg chg="add mod">
          <ac:chgData name="Xuanbo" userId="52a29cb4-095e-4b88-8e5b-abe65ecae15b" providerId="ADAL" clId="{25745604-CCC7-48F4-843B-722F26C1113A}" dt="2023-02-09T04:36:30.792" v="72" actId="571"/>
          <ac:picMkLst>
            <pc:docMk/>
            <pc:sldMk cId="2521337418" sldId="275"/>
            <ac:picMk id="48" creationId="{A1A5FD5F-54A1-436E-81EE-A0CF67F2D451}"/>
          </ac:picMkLst>
        </pc:picChg>
        <pc:picChg chg="add mod">
          <ac:chgData name="Xuanbo" userId="52a29cb4-095e-4b88-8e5b-abe65ecae15b" providerId="ADAL" clId="{25745604-CCC7-48F4-843B-722F26C1113A}" dt="2023-02-09T04:36:30.792" v="72" actId="571"/>
          <ac:picMkLst>
            <pc:docMk/>
            <pc:sldMk cId="2521337418" sldId="275"/>
            <ac:picMk id="49" creationId="{00E96A42-9754-457A-A114-F61B58F230B6}"/>
          </ac:picMkLst>
        </pc:picChg>
        <pc:picChg chg="add mod">
          <ac:chgData name="Xuanbo" userId="52a29cb4-095e-4b88-8e5b-abe65ecae15b" providerId="ADAL" clId="{25745604-CCC7-48F4-843B-722F26C1113A}" dt="2023-02-09T04:36:30.792" v="72" actId="571"/>
          <ac:picMkLst>
            <pc:docMk/>
            <pc:sldMk cId="2521337418" sldId="275"/>
            <ac:picMk id="50" creationId="{46E058DE-5A56-4FF8-9E7B-DCC97A1B725B}"/>
          </ac:picMkLst>
        </pc:picChg>
        <pc:picChg chg="add mod">
          <ac:chgData name="Xuanbo" userId="52a29cb4-095e-4b88-8e5b-abe65ecae15b" providerId="ADAL" clId="{25745604-CCC7-48F4-843B-722F26C1113A}" dt="2023-02-09T04:36:30.792" v="72" actId="571"/>
          <ac:picMkLst>
            <pc:docMk/>
            <pc:sldMk cId="2521337418" sldId="275"/>
            <ac:picMk id="51" creationId="{D5BF8D7D-D55F-47BB-B7EE-618031FE00FC}"/>
          </ac:picMkLst>
        </pc:picChg>
        <pc:picChg chg="add mod">
          <ac:chgData name="Xuanbo" userId="52a29cb4-095e-4b88-8e5b-abe65ecae15b" providerId="ADAL" clId="{25745604-CCC7-48F4-843B-722F26C1113A}" dt="2023-02-09T04:36:30.792" v="72" actId="571"/>
          <ac:picMkLst>
            <pc:docMk/>
            <pc:sldMk cId="2521337418" sldId="275"/>
            <ac:picMk id="52" creationId="{059D69CF-7E5D-45E8-A091-546CB3157C02}"/>
          </ac:picMkLst>
        </pc:picChg>
        <pc:picChg chg="del">
          <ac:chgData name="Xuanbo" userId="52a29cb4-095e-4b88-8e5b-abe65ecae15b" providerId="ADAL" clId="{25745604-CCC7-48F4-843B-722F26C1113A}" dt="2023-02-09T04:33:23.444" v="0" actId="21"/>
          <ac:picMkLst>
            <pc:docMk/>
            <pc:sldMk cId="2521337418" sldId="275"/>
            <ac:picMk id="53" creationId="{608532B0-F84B-4D65-B63A-352411D70E36}"/>
          </ac:picMkLst>
        </pc:picChg>
        <pc:picChg chg="add del mod topLvl">
          <ac:chgData name="Xuanbo" userId="52a29cb4-095e-4b88-8e5b-abe65ecae15b" providerId="ADAL" clId="{25745604-CCC7-48F4-843B-722F26C1113A}" dt="2023-02-09T04:40:41.283" v="169" actId="21"/>
          <ac:picMkLst>
            <pc:docMk/>
            <pc:sldMk cId="2521337418" sldId="275"/>
            <ac:picMk id="54" creationId="{DB1A9476-0EB0-43E0-B937-81821E6F36D7}"/>
          </ac:picMkLst>
        </pc:picChg>
        <pc:picChg chg="del">
          <ac:chgData name="Xuanbo" userId="52a29cb4-095e-4b88-8e5b-abe65ecae15b" providerId="ADAL" clId="{25745604-CCC7-48F4-843B-722F26C1113A}" dt="2023-02-09T04:33:23.444" v="0" actId="21"/>
          <ac:picMkLst>
            <pc:docMk/>
            <pc:sldMk cId="2521337418" sldId="275"/>
            <ac:picMk id="55" creationId="{5590D45E-DB7C-4931-AFE4-EECEEBEC22B2}"/>
          </ac:picMkLst>
        </pc:picChg>
        <pc:picChg chg="add del mod topLvl">
          <ac:chgData name="Xuanbo" userId="52a29cb4-095e-4b88-8e5b-abe65ecae15b" providerId="ADAL" clId="{25745604-CCC7-48F4-843B-722F26C1113A}" dt="2023-02-09T04:40:41.283" v="169" actId="21"/>
          <ac:picMkLst>
            <pc:docMk/>
            <pc:sldMk cId="2521337418" sldId="275"/>
            <ac:picMk id="56" creationId="{EEC5C25D-EC9B-413C-9D45-7205355B04B1}"/>
          </ac:picMkLst>
        </pc:picChg>
        <pc:picChg chg="del">
          <ac:chgData name="Xuanbo" userId="52a29cb4-095e-4b88-8e5b-abe65ecae15b" providerId="ADAL" clId="{25745604-CCC7-48F4-843B-722F26C1113A}" dt="2023-02-09T04:33:23.444" v="0" actId="21"/>
          <ac:picMkLst>
            <pc:docMk/>
            <pc:sldMk cId="2521337418" sldId="275"/>
            <ac:picMk id="57" creationId="{44371F64-CA95-4554-926D-BC22F424B4A3}"/>
          </ac:picMkLst>
        </pc:picChg>
        <pc:picChg chg="add del mod topLvl">
          <ac:chgData name="Xuanbo" userId="52a29cb4-095e-4b88-8e5b-abe65ecae15b" providerId="ADAL" clId="{25745604-CCC7-48F4-843B-722F26C1113A}" dt="2023-02-09T04:40:41.283" v="169" actId="21"/>
          <ac:picMkLst>
            <pc:docMk/>
            <pc:sldMk cId="2521337418" sldId="275"/>
            <ac:picMk id="58" creationId="{56C15328-ECC2-4273-9B12-E89E9248EEA9}"/>
          </ac:picMkLst>
        </pc:picChg>
        <pc:picChg chg="add del mod topLvl">
          <ac:chgData name="Xuanbo" userId="52a29cb4-095e-4b88-8e5b-abe65ecae15b" providerId="ADAL" clId="{25745604-CCC7-48F4-843B-722F26C1113A}" dt="2023-02-09T04:40:41.283" v="169" actId="21"/>
          <ac:picMkLst>
            <pc:docMk/>
            <pc:sldMk cId="2521337418" sldId="275"/>
            <ac:picMk id="59" creationId="{81C372AC-E06D-46CB-82F8-46B9636D02AF}"/>
          </ac:picMkLst>
        </pc:picChg>
        <pc:picChg chg="add del mod topLvl">
          <ac:chgData name="Xuanbo" userId="52a29cb4-095e-4b88-8e5b-abe65ecae15b" providerId="ADAL" clId="{25745604-CCC7-48F4-843B-722F26C1113A}" dt="2023-02-09T04:40:41.283" v="169" actId="21"/>
          <ac:picMkLst>
            <pc:docMk/>
            <pc:sldMk cId="2521337418" sldId="275"/>
            <ac:picMk id="60" creationId="{A7AF0E51-124F-425E-AEA7-7578FF0605C4}"/>
          </ac:picMkLst>
        </pc:picChg>
        <pc:picChg chg="add del mod topLvl">
          <ac:chgData name="Xuanbo" userId="52a29cb4-095e-4b88-8e5b-abe65ecae15b" providerId="ADAL" clId="{25745604-CCC7-48F4-843B-722F26C1113A}" dt="2023-02-09T04:40:41.283" v="169" actId="21"/>
          <ac:picMkLst>
            <pc:docMk/>
            <pc:sldMk cId="2521337418" sldId="275"/>
            <ac:picMk id="61" creationId="{7C18D418-1B29-4215-AD84-561541AF3BB2}"/>
          </ac:picMkLst>
        </pc:picChg>
        <pc:picChg chg="add del mod topLvl">
          <ac:chgData name="Xuanbo" userId="52a29cb4-095e-4b88-8e5b-abe65ecae15b" providerId="ADAL" clId="{25745604-CCC7-48F4-843B-722F26C1113A}" dt="2023-02-09T04:40:41.283" v="169" actId="21"/>
          <ac:picMkLst>
            <pc:docMk/>
            <pc:sldMk cId="2521337418" sldId="275"/>
            <ac:picMk id="62" creationId="{62C859BE-50DE-4784-BC20-6AC4673B0B83}"/>
          </ac:picMkLst>
        </pc:picChg>
        <pc:picChg chg="add del mod topLvl">
          <ac:chgData name="Xuanbo" userId="52a29cb4-095e-4b88-8e5b-abe65ecae15b" providerId="ADAL" clId="{25745604-CCC7-48F4-843B-722F26C1113A}" dt="2023-02-09T04:40:41.283" v="169" actId="21"/>
          <ac:picMkLst>
            <pc:docMk/>
            <pc:sldMk cId="2521337418" sldId="275"/>
            <ac:picMk id="63" creationId="{74F7D28D-C3D7-4539-88AD-44CA9848AF8C}"/>
          </ac:picMkLst>
        </pc:picChg>
        <pc:picChg chg="add del mod topLvl">
          <ac:chgData name="Xuanbo" userId="52a29cb4-095e-4b88-8e5b-abe65ecae15b" providerId="ADAL" clId="{25745604-CCC7-48F4-843B-722F26C1113A}" dt="2023-02-09T04:40:41.283" v="169" actId="21"/>
          <ac:picMkLst>
            <pc:docMk/>
            <pc:sldMk cId="2521337418" sldId="275"/>
            <ac:picMk id="64" creationId="{C8D7CEE9-44B3-42C1-AB71-BF38839F4EA6}"/>
          </ac:picMkLst>
        </pc:picChg>
        <pc:picChg chg="del">
          <ac:chgData name="Xuanbo" userId="52a29cb4-095e-4b88-8e5b-abe65ecae15b" providerId="ADAL" clId="{25745604-CCC7-48F4-843B-722F26C1113A}" dt="2023-02-09T04:33:23.444" v="0" actId="21"/>
          <ac:picMkLst>
            <pc:docMk/>
            <pc:sldMk cId="2521337418" sldId="275"/>
            <ac:picMk id="67" creationId="{D21715D9-40DE-4F8A-A61B-19CAF4953964}"/>
          </ac:picMkLst>
        </pc:picChg>
        <pc:picChg chg="del">
          <ac:chgData name="Xuanbo" userId="52a29cb4-095e-4b88-8e5b-abe65ecae15b" providerId="ADAL" clId="{25745604-CCC7-48F4-843B-722F26C1113A}" dt="2023-02-09T04:33:23.444" v="0" actId="21"/>
          <ac:picMkLst>
            <pc:docMk/>
            <pc:sldMk cId="2521337418" sldId="275"/>
            <ac:picMk id="69" creationId="{04DCCEF7-C9D3-4D62-AEF6-84717376E2F2}"/>
          </ac:picMkLst>
        </pc:picChg>
        <pc:picChg chg="del">
          <ac:chgData name="Xuanbo" userId="52a29cb4-095e-4b88-8e5b-abe65ecae15b" providerId="ADAL" clId="{25745604-CCC7-48F4-843B-722F26C1113A}" dt="2023-02-09T04:33:23.444" v="0" actId="21"/>
          <ac:picMkLst>
            <pc:docMk/>
            <pc:sldMk cId="2521337418" sldId="275"/>
            <ac:picMk id="71" creationId="{6C0AD2EA-FF3C-46AB-9857-37ADF7CB3867}"/>
          </ac:picMkLst>
        </pc:picChg>
        <pc:picChg chg="del">
          <ac:chgData name="Xuanbo" userId="52a29cb4-095e-4b88-8e5b-abe65ecae15b" providerId="ADAL" clId="{25745604-CCC7-48F4-843B-722F26C1113A}" dt="2023-02-09T04:33:23.444" v="0" actId="21"/>
          <ac:picMkLst>
            <pc:docMk/>
            <pc:sldMk cId="2521337418" sldId="275"/>
            <ac:picMk id="73" creationId="{3446C487-8412-4BA8-8EB2-4B85CA09AC7B}"/>
          </ac:picMkLst>
        </pc:picChg>
        <pc:picChg chg="del">
          <ac:chgData name="Xuanbo" userId="52a29cb4-095e-4b88-8e5b-abe65ecae15b" providerId="ADAL" clId="{25745604-CCC7-48F4-843B-722F26C1113A}" dt="2023-02-09T04:33:23.444" v="0" actId="21"/>
          <ac:picMkLst>
            <pc:docMk/>
            <pc:sldMk cId="2521337418" sldId="275"/>
            <ac:picMk id="83" creationId="{8518D391-11CD-460B-8745-84FFB05191ED}"/>
          </ac:picMkLst>
        </pc:picChg>
        <pc:picChg chg="del">
          <ac:chgData name="Xuanbo" userId="52a29cb4-095e-4b88-8e5b-abe65ecae15b" providerId="ADAL" clId="{25745604-CCC7-48F4-843B-722F26C1113A}" dt="2023-02-09T04:33:23.444" v="0" actId="21"/>
          <ac:picMkLst>
            <pc:docMk/>
            <pc:sldMk cId="2521337418" sldId="275"/>
            <ac:picMk id="85" creationId="{BF641211-8676-4EC6-BD7A-CB614BC30956}"/>
          </ac:picMkLst>
        </pc:picChg>
        <pc:picChg chg="add mod ord">
          <ac:chgData name="Xuanbo" userId="52a29cb4-095e-4b88-8e5b-abe65ecae15b" providerId="ADAL" clId="{25745604-CCC7-48F4-843B-722F26C1113A}" dt="2023-02-09T05:43:55.832" v="972" actId="164"/>
          <ac:picMkLst>
            <pc:docMk/>
            <pc:sldMk cId="2521337418" sldId="275"/>
            <ac:picMk id="86" creationId="{2EA3A549-9519-4A6B-9DC6-51309A6963EA}"/>
          </ac:picMkLst>
        </pc:picChg>
        <pc:picChg chg="del">
          <ac:chgData name="Xuanbo" userId="52a29cb4-095e-4b88-8e5b-abe65ecae15b" providerId="ADAL" clId="{25745604-CCC7-48F4-843B-722F26C1113A}" dt="2023-02-09T04:33:23.444" v="0" actId="21"/>
          <ac:picMkLst>
            <pc:docMk/>
            <pc:sldMk cId="2521337418" sldId="275"/>
            <ac:picMk id="87" creationId="{19886300-F031-49B7-87B0-555987FF1A43}"/>
          </ac:picMkLst>
        </pc:picChg>
        <pc:picChg chg="add mod">
          <ac:chgData name="Xuanbo" userId="52a29cb4-095e-4b88-8e5b-abe65ecae15b" providerId="ADAL" clId="{25745604-CCC7-48F4-843B-722F26C1113A}" dt="2023-02-09T05:43:55.832" v="972" actId="164"/>
          <ac:picMkLst>
            <pc:docMk/>
            <pc:sldMk cId="2521337418" sldId="275"/>
            <ac:picMk id="88" creationId="{1CC013C3-CB6F-4ED0-BCD0-0087CEC69F26}"/>
          </ac:picMkLst>
        </pc:picChg>
        <pc:picChg chg="del">
          <ac:chgData name="Xuanbo" userId="52a29cb4-095e-4b88-8e5b-abe65ecae15b" providerId="ADAL" clId="{25745604-CCC7-48F4-843B-722F26C1113A}" dt="2023-02-09T04:33:23.444" v="0" actId="21"/>
          <ac:picMkLst>
            <pc:docMk/>
            <pc:sldMk cId="2521337418" sldId="275"/>
            <ac:picMk id="89" creationId="{77C8D52C-9FF3-4587-8716-60A380E62036}"/>
          </ac:picMkLst>
        </pc:picChg>
        <pc:picChg chg="del">
          <ac:chgData name="Xuanbo" userId="52a29cb4-095e-4b88-8e5b-abe65ecae15b" providerId="ADAL" clId="{25745604-CCC7-48F4-843B-722F26C1113A}" dt="2023-02-09T04:33:23.444" v="0" actId="21"/>
          <ac:picMkLst>
            <pc:docMk/>
            <pc:sldMk cId="2521337418" sldId="275"/>
            <ac:picMk id="90" creationId="{49D36C54-57F0-46D4-B0FA-9EA97FC37E55}"/>
          </ac:picMkLst>
        </pc:picChg>
        <pc:picChg chg="add mod">
          <ac:chgData name="Xuanbo" userId="52a29cb4-095e-4b88-8e5b-abe65ecae15b" providerId="ADAL" clId="{25745604-CCC7-48F4-843B-722F26C1113A}" dt="2023-02-09T05:43:55.832" v="972" actId="164"/>
          <ac:picMkLst>
            <pc:docMk/>
            <pc:sldMk cId="2521337418" sldId="275"/>
            <ac:picMk id="91" creationId="{5F6235BA-12D2-4E03-8776-D61B2ECE6566}"/>
          </ac:picMkLst>
        </pc:picChg>
        <pc:picChg chg="add mod">
          <ac:chgData name="Xuanbo" userId="52a29cb4-095e-4b88-8e5b-abe65ecae15b" providerId="ADAL" clId="{25745604-CCC7-48F4-843B-722F26C1113A}" dt="2023-02-09T05:43:55.832" v="972" actId="164"/>
          <ac:picMkLst>
            <pc:docMk/>
            <pc:sldMk cId="2521337418" sldId="275"/>
            <ac:picMk id="92" creationId="{C4D1DD1D-FF55-4E02-97A8-B2DE0B5E78D0}"/>
          </ac:picMkLst>
        </pc:picChg>
        <pc:picChg chg="add mod">
          <ac:chgData name="Xuanbo" userId="52a29cb4-095e-4b88-8e5b-abe65ecae15b" providerId="ADAL" clId="{25745604-CCC7-48F4-843B-722F26C1113A}" dt="2023-02-09T05:43:55.832" v="972" actId="164"/>
          <ac:picMkLst>
            <pc:docMk/>
            <pc:sldMk cId="2521337418" sldId="275"/>
            <ac:picMk id="93" creationId="{CB37FFDE-76BC-48BC-BDB1-D734E46E5D8B}"/>
          </ac:picMkLst>
        </pc:picChg>
        <pc:picChg chg="add mod">
          <ac:chgData name="Xuanbo" userId="52a29cb4-095e-4b88-8e5b-abe65ecae15b" providerId="ADAL" clId="{25745604-CCC7-48F4-843B-722F26C1113A}" dt="2023-02-09T05:43:55.832" v="972" actId="164"/>
          <ac:picMkLst>
            <pc:docMk/>
            <pc:sldMk cId="2521337418" sldId="275"/>
            <ac:picMk id="94" creationId="{94F5DAD8-7287-4520-9A4E-B8C81D85D37F}"/>
          </ac:picMkLst>
        </pc:picChg>
        <pc:picChg chg="add mod ord">
          <ac:chgData name="Xuanbo" userId="52a29cb4-095e-4b88-8e5b-abe65ecae15b" providerId="ADAL" clId="{25745604-CCC7-48F4-843B-722F26C1113A}" dt="2023-02-09T05:43:55.832" v="972" actId="164"/>
          <ac:picMkLst>
            <pc:docMk/>
            <pc:sldMk cId="2521337418" sldId="275"/>
            <ac:picMk id="95" creationId="{C25AA3CB-6A11-45E6-8CB3-DEAF42C6D86E}"/>
          </ac:picMkLst>
        </pc:picChg>
        <pc:picChg chg="add mod">
          <ac:chgData name="Xuanbo" userId="52a29cb4-095e-4b88-8e5b-abe65ecae15b" providerId="ADAL" clId="{25745604-CCC7-48F4-843B-722F26C1113A}" dt="2023-02-09T05:43:55.832" v="972" actId="164"/>
          <ac:picMkLst>
            <pc:docMk/>
            <pc:sldMk cId="2521337418" sldId="275"/>
            <ac:picMk id="96" creationId="{604BDCA2-08CE-466B-9D77-50D36768B31E}"/>
          </ac:picMkLst>
        </pc:picChg>
        <pc:picChg chg="add mod">
          <ac:chgData name="Xuanbo" userId="52a29cb4-095e-4b88-8e5b-abe65ecae15b" providerId="ADAL" clId="{25745604-CCC7-48F4-843B-722F26C1113A}" dt="2023-02-09T05:43:55.832" v="972" actId="164"/>
          <ac:picMkLst>
            <pc:docMk/>
            <pc:sldMk cId="2521337418" sldId="275"/>
            <ac:picMk id="97" creationId="{ADBDD176-AF74-4792-BC51-CEC90E2A8823}"/>
          </ac:picMkLst>
        </pc:picChg>
        <pc:cxnChg chg="add mod">
          <ac:chgData name="Xuanbo" userId="52a29cb4-095e-4b88-8e5b-abe65ecae15b" providerId="ADAL" clId="{25745604-CCC7-48F4-843B-722F26C1113A}" dt="2023-02-09T05:43:55.832" v="972" actId="164"/>
          <ac:cxnSpMkLst>
            <pc:docMk/>
            <pc:sldMk cId="2521337418" sldId="275"/>
            <ac:cxnSpMk id="66" creationId="{47B1EB07-C521-452F-8A87-E98B98838F03}"/>
          </ac:cxnSpMkLst>
        </pc:cxnChg>
        <pc:cxnChg chg="add del mod">
          <ac:chgData name="Xuanbo" userId="52a29cb4-095e-4b88-8e5b-abe65ecae15b" providerId="ADAL" clId="{25745604-CCC7-48F4-843B-722F26C1113A}" dt="2023-02-09T04:41:07.071" v="175" actId="21"/>
          <ac:cxnSpMkLst>
            <pc:docMk/>
            <pc:sldMk cId="2521337418" sldId="275"/>
            <ac:cxnSpMk id="75" creationId="{2F3996CE-ACCF-4006-8BDA-2928AA41F9D7}"/>
          </ac:cxnSpMkLst>
        </pc:cxnChg>
        <pc:cxnChg chg="add del mod topLvl">
          <ac:chgData name="Xuanbo" userId="52a29cb4-095e-4b88-8e5b-abe65ecae15b" providerId="ADAL" clId="{25745604-CCC7-48F4-843B-722F26C1113A}" dt="2023-02-09T04:44:34.084" v="252" actId="478"/>
          <ac:cxnSpMkLst>
            <pc:docMk/>
            <pc:sldMk cId="2521337418" sldId="275"/>
            <ac:cxnSpMk id="76" creationId="{38B16426-960F-4224-B46E-C9C271239E73}"/>
          </ac:cxnSpMkLst>
        </pc:cxnChg>
        <pc:cxnChg chg="del mod topLvl">
          <ac:chgData name="Xuanbo" userId="52a29cb4-095e-4b88-8e5b-abe65ecae15b" providerId="ADAL" clId="{25745604-CCC7-48F4-843B-722F26C1113A}" dt="2023-02-09T04:44:29.678" v="248" actId="478"/>
          <ac:cxnSpMkLst>
            <pc:docMk/>
            <pc:sldMk cId="2521337418" sldId="275"/>
            <ac:cxnSpMk id="79" creationId="{AC7CBED1-07BD-4256-AD04-81ACF7334831}"/>
          </ac:cxnSpMkLst>
        </pc:cxnChg>
        <pc:cxnChg chg="mod topLvl">
          <ac:chgData name="Xuanbo" userId="52a29cb4-095e-4b88-8e5b-abe65ecae15b" providerId="ADAL" clId="{25745604-CCC7-48F4-843B-722F26C1113A}" dt="2023-02-09T05:43:55.832" v="972" actId="164"/>
          <ac:cxnSpMkLst>
            <pc:docMk/>
            <pc:sldMk cId="2521337418" sldId="275"/>
            <ac:cxnSpMk id="82" creationId="{36A24143-E6D8-4689-B131-FE8B5BEBECC4}"/>
          </ac:cxnSpMkLst>
        </pc:cxnChg>
        <pc:cxnChg chg="add del mod">
          <ac:chgData name="Xuanbo" userId="52a29cb4-095e-4b88-8e5b-abe65ecae15b" providerId="ADAL" clId="{25745604-CCC7-48F4-843B-722F26C1113A}" dt="2023-02-09T04:43:29.345" v="223" actId="21"/>
          <ac:cxnSpMkLst>
            <pc:docMk/>
            <pc:sldMk cId="2521337418" sldId="275"/>
            <ac:cxnSpMk id="98" creationId="{6A3837D7-5F83-4BDA-80EA-87C0780CD986}"/>
          </ac:cxnSpMkLst>
        </pc:cxnChg>
        <pc:cxnChg chg="del mod topLvl">
          <ac:chgData name="Xuanbo" userId="52a29cb4-095e-4b88-8e5b-abe65ecae15b" providerId="ADAL" clId="{25745604-CCC7-48F4-843B-722F26C1113A}" dt="2023-02-09T04:44:06.675" v="241" actId="21"/>
          <ac:cxnSpMkLst>
            <pc:docMk/>
            <pc:sldMk cId="2521337418" sldId="275"/>
            <ac:cxnSpMk id="101" creationId="{69A6816B-95C1-4081-88DF-046D5493F649}"/>
          </ac:cxnSpMkLst>
        </pc:cxnChg>
        <pc:cxnChg chg="del mod topLvl">
          <ac:chgData name="Xuanbo" userId="52a29cb4-095e-4b88-8e5b-abe65ecae15b" providerId="ADAL" clId="{25745604-CCC7-48F4-843B-722F26C1113A}" dt="2023-02-09T04:44:05.819" v="240" actId="21"/>
          <ac:cxnSpMkLst>
            <pc:docMk/>
            <pc:sldMk cId="2521337418" sldId="275"/>
            <ac:cxnSpMk id="104" creationId="{4630FFAB-010C-4608-B220-03DBD3B118F3}"/>
          </ac:cxnSpMkLst>
        </pc:cxnChg>
        <pc:cxnChg chg="del mod topLvl">
          <ac:chgData name="Xuanbo" userId="52a29cb4-095e-4b88-8e5b-abe65ecae15b" providerId="ADAL" clId="{25745604-CCC7-48F4-843B-722F26C1113A}" dt="2023-02-09T04:44:04.474" v="239" actId="21"/>
          <ac:cxnSpMkLst>
            <pc:docMk/>
            <pc:sldMk cId="2521337418" sldId="275"/>
            <ac:cxnSpMk id="107" creationId="{53A1520F-ACFE-44A7-944A-01E4BAF4BC5B}"/>
          </ac:cxnSpMkLst>
        </pc:cxnChg>
        <pc:cxnChg chg="add del mod">
          <ac:chgData name="Xuanbo" userId="52a29cb4-095e-4b88-8e5b-abe65ecae15b" providerId="ADAL" clId="{25745604-CCC7-48F4-843B-722F26C1113A}" dt="2023-02-09T04:44:28.591" v="247" actId="21"/>
          <ac:cxnSpMkLst>
            <pc:docMk/>
            <pc:sldMk cId="2521337418" sldId="275"/>
            <ac:cxnSpMk id="108" creationId="{168177FD-29AC-45C6-A8E4-790F4CA8ED63}"/>
          </ac:cxnSpMkLst>
        </pc:cxnChg>
        <pc:cxnChg chg="add mod">
          <ac:chgData name="Xuanbo" userId="52a29cb4-095e-4b88-8e5b-abe65ecae15b" providerId="ADAL" clId="{25745604-CCC7-48F4-843B-722F26C1113A}" dt="2023-02-09T05:43:55.832" v="972" actId="164"/>
          <ac:cxnSpMkLst>
            <pc:docMk/>
            <pc:sldMk cId="2521337418" sldId="275"/>
            <ac:cxnSpMk id="109" creationId="{385B04D8-D591-45C9-BBBB-F6D42B89B857}"/>
          </ac:cxnSpMkLst>
        </pc:cxnChg>
        <pc:cxnChg chg="add del mod">
          <ac:chgData name="Xuanbo" userId="52a29cb4-095e-4b88-8e5b-abe65ecae15b" providerId="ADAL" clId="{25745604-CCC7-48F4-843B-722F26C1113A}" dt="2023-02-09T04:44:32.898" v="251" actId="21"/>
          <ac:cxnSpMkLst>
            <pc:docMk/>
            <pc:sldMk cId="2521337418" sldId="275"/>
            <ac:cxnSpMk id="110" creationId="{56205D81-BC05-492F-853E-9C40B8665E33}"/>
          </ac:cxnSpMkLst>
        </pc:cxnChg>
        <pc:cxnChg chg="add mod">
          <ac:chgData name="Xuanbo" userId="52a29cb4-095e-4b88-8e5b-abe65ecae15b" providerId="ADAL" clId="{25745604-CCC7-48F4-843B-722F26C1113A}" dt="2023-02-09T05:43:55.832" v="972" actId="164"/>
          <ac:cxnSpMkLst>
            <pc:docMk/>
            <pc:sldMk cId="2521337418" sldId="275"/>
            <ac:cxnSpMk id="111" creationId="{5A71BAE6-D46C-45F6-A300-4940C20EFB01}"/>
          </ac:cxnSpMkLst>
        </pc:cxnChg>
      </pc:sldChg>
      <pc:sldChg chg="addSp delSp modSp mod">
        <pc:chgData name="Xuanbo" userId="52a29cb4-095e-4b88-8e5b-abe65ecae15b" providerId="ADAL" clId="{25745604-CCC7-48F4-843B-722F26C1113A}" dt="2023-02-09T06:18:14.257" v="1220" actId="14100"/>
        <pc:sldMkLst>
          <pc:docMk/>
          <pc:sldMk cId="2405039341" sldId="277"/>
        </pc:sldMkLst>
        <pc:spChg chg="mod">
          <ac:chgData name="Xuanbo" userId="52a29cb4-095e-4b88-8e5b-abe65ecae15b" providerId="ADAL" clId="{25745604-CCC7-48F4-843B-722F26C1113A}" dt="2023-02-09T05:42:48.196" v="955"/>
          <ac:spMkLst>
            <pc:docMk/>
            <pc:sldMk cId="2405039341" sldId="277"/>
            <ac:spMk id="13" creationId="{89B6C010-4C63-434D-BC34-4B281E4C7CD5}"/>
          </ac:spMkLst>
        </pc:spChg>
        <pc:spChg chg="mod">
          <ac:chgData name="Xuanbo" userId="52a29cb4-095e-4b88-8e5b-abe65ecae15b" providerId="ADAL" clId="{25745604-CCC7-48F4-843B-722F26C1113A}" dt="2023-02-09T06:18:14.257" v="1220" actId="14100"/>
          <ac:spMkLst>
            <pc:docMk/>
            <pc:sldMk cId="2405039341" sldId="277"/>
            <ac:spMk id="14" creationId="{6BFFE0F9-4EBB-44A5-B312-E536E8241663}"/>
          </ac:spMkLst>
        </pc:spChg>
        <pc:spChg chg="del">
          <ac:chgData name="Xuanbo" userId="52a29cb4-095e-4b88-8e5b-abe65ecae15b" providerId="ADAL" clId="{25745604-CCC7-48F4-843B-722F26C1113A}" dt="2023-02-09T05:40:31.902" v="917" actId="21"/>
          <ac:spMkLst>
            <pc:docMk/>
            <pc:sldMk cId="2405039341" sldId="277"/>
            <ac:spMk id="15" creationId="{E6B75EF2-1F17-45A2-AFB8-31B4C6643A52}"/>
          </ac:spMkLst>
        </pc:spChg>
        <pc:spChg chg="del">
          <ac:chgData name="Xuanbo" userId="52a29cb4-095e-4b88-8e5b-abe65ecae15b" providerId="ADAL" clId="{25745604-CCC7-48F4-843B-722F26C1113A}" dt="2023-02-09T05:40:31.902" v="917" actId="21"/>
          <ac:spMkLst>
            <pc:docMk/>
            <pc:sldMk cId="2405039341" sldId="277"/>
            <ac:spMk id="16" creationId="{36C83EC2-3375-4C00-AF68-4C09D9EEAB20}"/>
          </ac:spMkLst>
        </pc:spChg>
        <pc:spChg chg="del">
          <ac:chgData name="Xuanbo" userId="52a29cb4-095e-4b88-8e5b-abe65ecae15b" providerId="ADAL" clId="{25745604-CCC7-48F4-843B-722F26C1113A}" dt="2023-02-09T05:40:31.089" v="916" actId="21"/>
          <ac:spMkLst>
            <pc:docMk/>
            <pc:sldMk cId="2405039341" sldId="277"/>
            <ac:spMk id="17" creationId="{CA77C01F-E8EC-496A-8A64-B524F6FCCBE7}"/>
          </ac:spMkLst>
        </pc:spChg>
        <pc:spChg chg="del">
          <ac:chgData name="Xuanbo" userId="52a29cb4-095e-4b88-8e5b-abe65ecae15b" providerId="ADAL" clId="{25745604-CCC7-48F4-843B-722F26C1113A}" dt="2023-02-09T05:40:31.089" v="916" actId="21"/>
          <ac:spMkLst>
            <pc:docMk/>
            <pc:sldMk cId="2405039341" sldId="277"/>
            <ac:spMk id="18" creationId="{588B5B96-AA76-4F3D-898A-53C4F08A4BEE}"/>
          </ac:spMkLst>
        </pc:spChg>
        <pc:spChg chg="add mod">
          <ac:chgData name="Xuanbo" userId="52a29cb4-095e-4b88-8e5b-abe65ecae15b" providerId="ADAL" clId="{25745604-CCC7-48F4-843B-722F26C1113A}" dt="2023-02-09T05:43:23.224" v="970" actId="1076"/>
          <ac:spMkLst>
            <pc:docMk/>
            <pc:sldMk cId="2405039341" sldId="277"/>
            <ac:spMk id="19" creationId="{B5E49AF6-05EF-4AF4-A296-7079AC8BA2B1}"/>
          </ac:spMkLst>
        </pc:spChg>
        <pc:spChg chg="add mod">
          <ac:chgData name="Xuanbo" userId="52a29cb4-095e-4b88-8e5b-abe65ecae15b" providerId="ADAL" clId="{25745604-CCC7-48F4-843B-722F26C1113A}" dt="2023-02-09T05:43:23.224" v="970" actId="1076"/>
          <ac:spMkLst>
            <pc:docMk/>
            <pc:sldMk cId="2405039341" sldId="277"/>
            <ac:spMk id="20" creationId="{B4035857-B694-4F1F-83C8-CEDA74D0E417}"/>
          </ac:spMkLst>
        </pc:spChg>
        <pc:picChg chg="del">
          <ac:chgData name="Xuanbo" userId="52a29cb4-095e-4b88-8e5b-abe65ecae15b" providerId="ADAL" clId="{25745604-CCC7-48F4-843B-722F26C1113A}" dt="2023-02-09T05:40:30.286" v="915" actId="21"/>
          <ac:picMkLst>
            <pc:docMk/>
            <pc:sldMk cId="2405039341" sldId="277"/>
            <ac:picMk id="3" creationId="{EF7CA43C-1385-4B38-8522-E3BB86A493BD}"/>
          </ac:picMkLst>
        </pc:picChg>
        <pc:picChg chg="add mod">
          <ac:chgData name="Xuanbo" userId="52a29cb4-095e-4b88-8e5b-abe65ecae15b" providerId="ADAL" clId="{25745604-CCC7-48F4-843B-722F26C1113A}" dt="2023-02-09T05:43:23.224" v="970" actId="1076"/>
          <ac:picMkLst>
            <pc:docMk/>
            <pc:sldMk cId="2405039341" sldId="277"/>
            <ac:picMk id="4" creationId="{12EF8411-073A-49F0-847E-4616508BA855}"/>
          </ac:picMkLst>
        </pc:picChg>
        <pc:picChg chg="del">
          <ac:chgData name="Xuanbo" userId="52a29cb4-095e-4b88-8e5b-abe65ecae15b" providerId="ADAL" clId="{25745604-CCC7-48F4-843B-722F26C1113A}" dt="2023-02-09T05:40:29.566" v="914" actId="21"/>
          <ac:picMkLst>
            <pc:docMk/>
            <pc:sldMk cId="2405039341" sldId="277"/>
            <ac:picMk id="5" creationId="{6EA55860-B155-4A70-8F86-69102195306C}"/>
          </ac:picMkLst>
        </pc:picChg>
        <pc:picChg chg="add mod">
          <ac:chgData name="Xuanbo" userId="52a29cb4-095e-4b88-8e5b-abe65ecae15b" providerId="ADAL" clId="{25745604-CCC7-48F4-843B-722F26C1113A}" dt="2023-02-09T05:43:23.224" v="970" actId="1076"/>
          <ac:picMkLst>
            <pc:docMk/>
            <pc:sldMk cId="2405039341" sldId="277"/>
            <ac:picMk id="7" creationId="{04066FF0-4C74-4E27-ACFC-2FE7CB320000}"/>
          </ac:picMkLst>
        </pc:picChg>
      </pc:sldChg>
      <pc:sldChg chg="addSp delSp modSp mod">
        <pc:chgData name="Xuanbo" userId="52a29cb4-095e-4b88-8e5b-abe65ecae15b" providerId="ADAL" clId="{25745604-CCC7-48F4-843B-722F26C1113A}" dt="2023-02-09T06:47:25.814" v="2042" actId="113"/>
        <pc:sldMkLst>
          <pc:docMk/>
          <pc:sldMk cId="2579405120" sldId="278"/>
        </pc:sldMkLst>
        <pc:spChg chg="mod">
          <ac:chgData name="Xuanbo" userId="52a29cb4-095e-4b88-8e5b-abe65ecae15b" providerId="ADAL" clId="{25745604-CCC7-48F4-843B-722F26C1113A}" dt="2023-02-09T06:45:40.393" v="2031" actId="1076"/>
          <ac:spMkLst>
            <pc:docMk/>
            <pc:sldMk cId="2579405120" sldId="278"/>
            <ac:spMk id="5" creationId="{BBDE0A80-E695-49D3-9194-DDEFBE88EA21}"/>
          </ac:spMkLst>
        </pc:spChg>
        <pc:spChg chg="mod">
          <ac:chgData name="Xuanbo" userId="52a29cb4-095e-4b88-8e5b-abe65ecae15b" providerId="ADAL" clId="{25745604-CCC7-48F4-843B-722F26C1113A}" dt="2023-02-09T06:47:25.814" v="2042" actId="113"/>
          <ac:spMkLst>
            <pc:docMk/>
            <pc:sldMk cId="2579405120" sldId="278"/>
            <ac:spMk id="10" creationId="{D756342A-43F3-4142-A0AD-A65E1882C576}"/>
          </ac:spMkLst>
        </pc:spChg>
        <pc:spChg chg="del">
          <ac:chgData name="Xuanbo" userId="52a29cb4-095e-4b88-8e5b-abe65ecae15b" providerId="ADAL" clId="{25745604-CCC7-48F4-843B-722F26C1113A}" dt="2023-02-09T06:23:53.610" v="1286" actId="478"/>
          <ac:spMkLst>
            <pc:docMk/>
            <pc:sldMk cId="2579405120" sldId="278"/>
            <ac:spMk id="11" creationId="{1F538E00-F993-4D17-A49A-0990AC39C5DC}"/>
          </ac:spMkLst>
        </pc:spChg>
        <pc:spChg chg="del">
          <ac:chgData name="Xuanbo" userId="52a29cb4-095e-4b88-8e5b-abe65ecae15b" providerId="ADAL" clId="{25745604-CCC7-48F4-843B-722F26C1113A}" dt="2023-02-09T06:23:53.610" v="1286" actId="478"/>
          <ac:spMkLst>
            <pc:docMk/>
            <pc:sldMk cId="2579405120" sldId="278"/>
            <ac:spMk id="12" creationId="{0DAD51F0-1BFE-4660-88F5-CD9E0DD4822C}"/>
          </ac:spMkLst>
        </pc:spChg>
        <pc:spChg chg="del">
          <ac:chgData name="Xuanbo" userId="52a29cb4-095e-4b88-8e5b-abe65ecae15b" providerId="ADAL" clId="{25745604-CCC7-48F4-843B-722F26C1113A}" dt="2023-02-09T06:23:53.610" v="1286" actId="478"/>
          <ac:spMkLst>
            <pc:docMk/>
            <pc:sldMk cId="2579405120" sldId="278"/>
            <ac:spMk id="13" creationId="{B83708DE-2380-424B-8D0E-11FDCD07928A}"/>
          </ac:spMkLst>
        </pc:spChg>
        <pc:spChg chg="add del mod">
          <ac:chgData name="Xuanbo" userId="52a29cb4-095e-4b88-8e5b-abe65ecae15b" providerId="ADAL" clId="{25745604-CCC7-48F4-843B-722F26C1113A}" dt="2023-02-09T06:23:52.403" v="1285"/>
          <ac:spMkLst>
            <pc:docMk/>
            <pc:sldMk cId="2579405120" sldId="278"/>
            <ac:spMk id="19" creationId="{154E4178-507B-4A94-8A84-D9FE6473452B}"/>
          </ac:spMkLst>
        </pc:spChg>
        <pc:spChg chg="add del mod">
          <ac:chgData name="Xuanbo" userId="52a29cb4-095e-4b88-8e5b-abe65ecae15b" providerId="ADAL" clId="{25745604-CCC7-48F4-843B-722F26C1113A}" dt="2023-02-09T06:23:52.403" v="1285"/>
          <ac:spMkLst>
            <pc:docMk/>
            <pc:sldMk cId="2579405120" sldId="278"/>
            <ac:spMk id="20" creationId="{20052DD9-251D-4B93-99CB-AD8218FCCEF0}"/>
          </ac:spMkLst>
        </pc:spChg>
        <pc:spChg chg="add del mod">
          <ac:chgData name="Xuanbo" userId="52a29cb4-095e-4b88-8e5b-abe65ecae15b" providerId="ADAL" clId="{25745604-CCC7-48F4-843B-722F26C1113A}" dt="2023-02-09T06:23:52.403" v="1285"/>
          <ac:spMkLst>
            <pc:docMk/>
            <pc:sldMk cId="2579405120" sldId="278"/>
            <ac:spMk id="21" creationId="{F69A6EEA-4FC9-44CC-9267-2F0E2C74CCCB}"/>
          </ac:spMkLst>
        </pc:spChg>
        <pc:spChg chg="add mod">
          <ac:chgData name="Xuanbo" userId="52a29cb4-095e-4b88-8e5b-abe65ecae15b" providerId="ADAL" clId="{25745604-CCC7-48F4-843B-722F26C1113A}" dt="2023-02-09T06:44:43.405" v="2013" actId="1076"/>
          <ac:spMkLst>
            <pc:docMk/>
            <pc:sldMk cId="2579405120" sldId="278"/>
            <ac:spMk id="26" creationId="{C2B97B8D-7AE9-4C6F-91F6-E0054FEBCEA2}"/>
          </ac:spMkLst>
        </pc:spChg>
        <pc:spChg chg="add mod">
          <ac:chgData name="Xuanbo" userId="52a29cb4-095e-4b88-8e5b-abe65ecae15b" providerId="ADAL" clId="{25745604-CCC7-48F4-843B-722F26C1113A}" dt="2023-02-09T06:44:43.405" v="2013" actId="1076"/>
          <ac:spMkLst>
            <pc:docMk/>
            <pc:sldMk cId="2579405120" sldId="278"/>
            <ac:spMk id="27" creationId="{41454446-E733-48E2-A8B2-98C4C6EBE6ED}"/>
          </ac:spMkLst>
        </pc:spChg>
        <pc:spChg chg="add mod">
          <ac:chgData name="Xuanbo" userId="52a29cb4-095e-4b88-8e5b-abe65ecae15b" providerId="ADAL" clId="{25745604-CCC7-48F4-843B-722F26C1113A}" dt="2023-02-09T06:44:43.405" v="2013" actId="1076"/>
          <ac:spMkLst>
            <pc:docMk/>
            <pc:sldMk cId="2579405120" sldId="278"/>
            <ac:spMk id="28" creationId="{72D2A980-5C87-43BF-83FF-1B8157C27FD8}"/>
          </ac:spMkLst>
        </pc:spChg>
        <pc:spChg chg="add del mod">
          <ac:chgData name="Xuanbo" userId="52a29cb4-095e-4b88-8e5b-abe65ecae15b" providerId="ADAL" clId="{25745604-CCC7-48F4-843B-722F26C1113A}" dt="2023-02-09T06:27:45.544" v="1425"/>
          <ac:spMkLst>
            <pc:docMk/>
            <pc:sldMk cId="2579405120" sldId="278"/>
            <ac:spMk id="30" creationId="{64DE3C88-987D-47C0-B73F-A77CB44B1F7D}"/>
          </ac:spMkLst>
        </pc:spChg>
        <pc:spChg chg="add del mod">
          <ac:chgData name="Xuanbo" userId="52a29cb4-095e-4b88-8e5b-abe65ecae15b" providerId="ADAL" clId="{25745604-CCC7-48F4-843B-722F26C1113A}" dt="2023-02-09T06:27:45.544" v="1425"/>
          <ac:spMkLst>
            <pc:docMk/>
            <pc:sldMk cId="2579405120" sldId="278"/>
            <ac:spMk id="31" creationId="{43D5D116-AE09-4FD9-95FB-261B55D3FA9B}"/>
          </ac:spMkLst>
        </pc:spChg>
        <pc:spChg chg="add del mod">
          <ac:chgData name="Xuanbo" userId="52a29cb4-095e-4b88-8e5b-abe65ecae15b" providerId="ADAL" clId="{25745604-CCC7-48F4-843B-722F26C1113A}" dt="2023-02-09T06:27:45.544" v="1425"/>
          <ac:spMkLst>
            <pc:docMk/>
            <pc:sldMk cId="2579405120" sldId="278"/>
            <ac:spMk id="32" creationId="{4BDBABD8-F978-4DFE-8BC8-10A30113706A}"/>
          </ac:spMkLst>
        </pc:spChg>
        <pc:picChg chg="del">
          <ac:chgData name="Xuanbo" userId="52a29cb4-095e-4b88-8e5b-abe65ecae15b" providerId="ADAL" clId="{25745604-CCC7-48F4-843B-722F26C1113A}" dt="2023-02-09T06:23:53.610" v="1286" actId="478"/>
          <ac:picMkLst>
            <pc:docMk/>
            <pc:sldMk cId="2579405120" sldId="278"/>
            <ac:picMk id="7" creationId="{2115F4DC-02BA-4A06-B02B-570B103EE5CB}"/>
          </ac:picMkLst>
        </pc:picChg>
        <pc:picChg chg="del">
          <ac:chgData name="Xuanbo" userId="52a29cb4-095e-4b88-8e5b-abe65ecae15b" providerId="ADAL" clId="{25745604-CCC7-48F4-843B-722F26C1113A}" dt="2023-02-09T06:23:53.610" v="1286" actId="478"/>
          <ac:picMkLst>
            <pc:docMk/>
            <pc:sldMk cId="2579405120" sldId="278"/>
            <ac:picMk id="8" creationId="{8588EB5A-5C0C-4E5C-864F-FEE278FCE86A}"/>
          </ac:picMkLst>
        </pc:picChg>
        <pc:picChg chg="add del mod">
          <ac:chgData name="Xuanbo" userId="52a29cb4-095e-4b88-8e5b-abe65ecae15b" providerId="ADAL" clId="{25745604-CCC7-48F4-843B-722F26C1113A}" dt="2023-02-09T06:23:52.403" v="1285"/>
          <ac:picMkLst>
            <pc:docMk/>
            <pc:sldMk cId="2579405120" sldId="278"/>
            <ac:picMk id="15" creationId="{40890F6A-1CCA-436A-B69E-0A279AF1DCC0}"/>
          </ac:picMkLst>
        </pc:picChg>
        <pc:picChg chg="add del mod">
          <ac:chgData name="Xuanbo" userId="52a29cb4-095e-4b88-8e5b-abe65ecae15b" providerId="ADAL" clId="{25745604-CCC7-48F4-843B-722F26C1113A}" dt="2023-02-09T06:23:52.403" v="1285"/>
          <ac:picMkLst>
            <pc:docMk/>
            <pc:sldMk cId="2579405120" sldId="278"/>
            <ac:picMk id="16" creationId="{D3E8F6C9-8B59-46BD-87C3-F7C6E9B4ABBE}"/>
          </ac:picMkLst>
        </pc:picChg>
        <pc:picChg chg="del">
          <ac:chgData name="Xuanbo" userId="52a29cb4-095e-4b88-8e5b-abe65ecae15b" providerId="ADAL" clId="{25745604-CCC7-48F4-843B-722F26C1113A}" dt="2023-02-09T06:23:53.610" v="1286" actId="478"/>
          <ac:picMkLst>
            <pc:docMk/>
            <pc:sldMk cId="2579405120" sldId="278"/>
            <ac:picMk id="17" creationId="{8AC61774-0CAA-4566-B346-2A476345636B}"/>
          </ac:picMkLst>
        </pc:picChg>
        <pc:picChg chg="add del mod">
          <ac:chgData name="Xuanbo" userId="52a29cb4-095e-4b88-8e5b-abe65ecae15b" providerId="ADAL" clId="{25745604-CCC7-48F4-843B-722F26C1113A}" dt="2023-02-09T06:23:52.403" v="1285"/>
          <ac:picMkLst>
            <pc:docMk/>
            <pc:sldMk cId="2579405120" sldId="278"/>
            <ac:picMk id="18" creationId="{F41DF377-417E-48EB-9D9A-842EA3DE8483}"/>
          </ac:picMkLst>
        </pc:picChg>
        <pc:picChg chg="add mod">
          <ac:chgData name="Xuanbo" userId="52a29cb4-095e-4b88-8e5b-abe65ecae15b" providerId="ADAL" clId="{25745604-CCC7-48F4-843B-722F26C1113A}" dt="2023-02-09T06:44:43.405" v="2013" actId="1076"/>
          <ac:picMkLst>
            <pc:docMk/>
            <pc:sldMk cId="2579405120" sldId="278"/>
            <ac:picMk id="23" creationId="{15C9A641-970A-467C-8AD8-ED9130EB61E3}"/>
          </ac:picMkLst>
        </pc:picChg>
        <pc:picChg chg="add del mod">
          <ac:chgData name="Xuanbo" userId="52a29cb4-095e-4b88-8e5b-abe65ecae15b" providerId="ADAL" clId="{25745604-CCC7-48F4-843B-722F26C1113A}" dt="2023-02-09T06:32:45.947" v="1732" actId="478"/>
          <ac:picMkLst>
            <pc:docMk/>
            <pc:sldMk cId="2579405120" sldId="278"/>
            <ac:picMk id="24" creationId="{D8B39924-AB84-4219-8E23-26B1EB7AC6BF}"/>
          </ac:picMkLst>
        </pc:picChg>
        <pc:picChg chg="add mod">
          <ac:chgData name="Xuanbo" userId="52a29cb4-095e-4b88-8e5b-abe65ecae15b" providerId="ADAL" clId="{25745604-CCC7-48F4-843B-722F26C1113A}" dt="2023-02-09T06:44:43.405" v="2013" actId="1076"/>
          <ac:picMkLst>
            <pc:docMk/>
            <pc:sldMk cId="2579405120" sldId="278"/>
            <ac:picMk id="25" creationId="{5388F19B-2DA5-44ED-9016-FED915B93937}"/>
          </ac:picMkLst>
        </pc:picChg>
        <pc:picChg chg="add del mod">
          <ac:chgData name="Xuanbo" userId="52a29cb4-095e-4b88-8e5b-abe65ecae15b" providerId="ADAL" clId="{25745604-CCC7-48F4-843B-722F26C1113A}" dt="2023-02-09T06:32:39.188" v="1727"/>
          <ac:picMkLst>
            <pc:docMk/>
            <pc:sldMk cId="2579405120" sldId="278"/>
            <ac:picMk id="33" creationId="{AC2A2873-C245-4F45-A5B6-5DD7A01EE1C5}"/>
          </ac:picMkLst>
        </pc:picChg>
        <pc:picChg chg="add del mod">
          <ac:chgData name="Xuanbo" userId="52a29cb4-095e-4b88-8e5b-abe65ecae15b" providerId="ADAL" clId="{25745604-CCC7-48F4-843B-722F26C1113A}" dt="2023-02-09T06:32:43.864" v="1731" actId="21"/>
          <ac:picMkLst>
            <pc:docMk/>
            <pc:sldMk cId="2579405120" sldId="278"/>
            <ac:picMk id="34" creationId="{97207654-5213-4DEA-9FC5-C4AC7B473B4F}"/>
          </ac:picMkLst>
        </pc:picChg>
        <pc:picChg chg="add mod">
          <ac:chgData name="Xuanbo" userId="52a29cb4-095e-4b88-8e5b-abe65ecae15b" providerId="ADAL" clId="{25745604-CCC7-48F4-843B-722F26C1113A}" dt="2023-02-09T06:44:43.405" v="2013" actId="1076"/>
          <ac:picMkLst>
            <pc:docMk/>
            <pc:sldMk cId="2579405120" sldId="278"/>
            <ac:picMk id="35" creationId="{C24DA5A4-EAFD-4CE1-92B7-53A6A8E7521F}"/>
          </ac:picMkLst>
        </pc:picChg>
        <pc:cxnChg chg="del">
          <ac:chgData name="Xuanbo" userId="52a29cb4-095e-4b88-8e5b-abe65ecae15b" providerId="ADAL" clId="{25745604-CCC7-48F4-843B-722F26C1113A}" dt="2023-02-09T06:23:53.610" v="1286" actId="478"/>
          <ac:cxnSpMkLst>
            <pc:docMk/>
            <pc:sldMk cId="2579405120" sldId="278"/>
            <ac:cxnSpMk id="14" creationId="{2EA6087A-C5B9-4149-BC8C-BB83C6B59BFB}"/>
          </ac:cxnSpMkLst>
        </pc:cxnChg>
        <pc:cxnChg chg="add del mod">
          <ac:chgData name="Xuanbo" userId="52a29cb4-095e-4b88-8e5b-abe65ecae15b" providerId="ADAL" clId="{25745604-CCC7-48F4-843B-722F26C1113A}" dt="2023-02-09T06:23:52.403" v="1285"/>
          <ac:cxnSpMkLst>
            <pc:docMk/>
            <pc:sldMk cId="2579405120" sldId="278"/>
            <ac:cxnSpMk id="22" creationId="{7DA34BE5-21BF-46FA-BA36-5250B0555505}"/>
          </ac:cxnSpMkLst>
        </pc:cxnChg>
        <pc:cxnChg chg="add mod">
          <ac:chgData name="Xuanbo" userId="52a29cb4-095e-4b88-8e5b-abe65ecae15b" providerId="ADAL" clId="{25745604-CCC7-48F4-843B-722F26C1113A}" dt="2023-02-09T06:44:45.592" v="2014" actId="1076"/>
          <ac:cxnSpMkLst>
            <pc:docMk/>
            <pc:sldMk cId="2579405120" sldId="278"/>
            <ac:cxnSpMk id="29" creationId="{8F334C0E-152F-4FD8-9CA8-92D9BCE7F71E}"/>
          </ac:cxnSpMkLst>
        </pc:cxnChg>
      </pc:sldChg>
      <pc:sldChg chg="addSp delSp modSp add mod">
        <pc:chgData name="Xuanbo" userId="52a29cb4-095e-4b88-8e5b-abe65ecae15b" providerId="ADAL" clId="{25745604-CCC7-48F4-843B-722F26C1113A}" dt="2023-02-09T06:31:57.416" v="1713" actId="571"/>
        <pc:sldMkLst>
          <pc:docMk/>
          <pc:sldMk cId="2668037813" sldId="279"/>
        </pc:sldMkLst>
        <pc:spChg chg="mod">
          <ac:chgData name="Xuanbo" userId="52a29cb4-095e-4b88-8e5b-abe65ecae15b" providerId="ADAL" clId="{25745604-CCC7-48F4-843B-722F26C1113A}" dt="2023-02-09T04:52:44.800" v="399" actId="20577"/>
          <ac:spMkLst>
            <pc:docMk/>
            <pc:sldMk cId="2668037813" sldId="279"/>
            <ac:spMk id="15" creationId="{AE0F84E0-2C8F-46A6-A837-5F04D710B315}"/>
          </ac:spMkLst>
        </pc:spChg>
        <pc:spChg chg="mod">
          <ac:chgData name="Xuanbo" userId="52a29cb4-095e-4b88-8e5b-abe65ecae15b" providerId="ADAL" clId="{25745604-CCC7-48F4-843B-722F26C1113A}" dt="2023-02-09T05:04:35.374" v="645" actId="20577"/>
          <ac:spMkLst>
            <pc:docMk/>
            <pc:sldMk cId="2668037813" sldId="279"/>
            <ac:spMk id="26" creationId="{56071444-5EE6-44DA-A30A-9BEAB1F27970}"/>
          </ac:spMkLst>
        </pc:spChg>
        <pc:spChg chg="add del">
          <ac:chgData name="Xuanbo" userId="52a29cb4-095e-4b88-8e5b-abe65ecae15b" providerId="ADAL" clId="{25745604-CCC7-48F4-843B-722F26C1113A}" dt="2023-02-09T04:48:53.451" v="297" actId="478"/>
          <ac:spMkLst>
            <pc:docMk/>
            <pc:sldMk cId="2668037813" sldId="279"/>
            <ac:spMk id="68" creationId="{2DA3DE1C-65CD-4EC1-A5FA-15E5E88EF8B3}"/>
          </ac:spMkLst>
        </pc:spChg>
        <pc:spChg chg="add mod topLvl">
          <ac:chgData name="Xuanbo" userId="52a29cb4-095e-4b88-8e5b-abe65ecae15b" providerId="ADAL" clId="{25745604-CCC7-48F4-843B-722F26C1113A}" dt="2023-02-09T05:16:22.135" v="760" actId="1036"/>
          <ac:spMkLst>
            <pc:docMk/>
            <pc:sldMk cId="2668037813" sldId="279"/>
            <ac:spMk id="69" creationId="{127BC379-5C99-4507-A085-336AEE804938}"/>
          </ac:spMkLst>
        </pc:spChg>
        <pc:spChg chg="add mod topLvl">
          <ac:chgData name="Xuanbo" userId="52a29cb4-095e-4b88-8e5b-abe65ecae15b" providerId="ADAL" clId="{25745604-CCC7-48F4-843B-722F26C1113A}" dt="2023-02-09T05:16:22.135" v="760" actId="1036"/>
          <ac:spMkLst>
            <pc:docMk/>
            <pc:sldMk cId="2668037813" sldId="279"/>
            <ac:spMk id="70" creationId="{6AB4D287-03D2-4005-ADF7-754158BBBF3A}"/>
          </ac:spMkLst>
        </pc:spChg>
        <pc:spChg chg="add mod topLvl">
          <ac:chgData name="Xuanbo" userId="52a29cb4-095e-4b88-8e5b-abe65ecae15b" providerId="ADAL" clId="{25745604-CCC7-48F4-843B-722F26C1113A}" dt="2023-02-09T05:16:22.135" v="760" actId="1036"/>
          <ac:spMkLst>
            <pc:docMk/>
            <pc:sldMk cId="2668037813" sldId="279"/>
            <ac:spMk id="71" creationId="{2F0079C9-A0CC-4AB7-90C3-63B19F319E9C}"/>
          </ac:spMkLst>
        </pc:spChg>
        <pc:spChg chg="add mod topLvl">
          <ac:chgData name="Xuanbo" userId="52a29cb4-095e-4b88-8e5b-abe65ecae15b" providerId="ADAL" clId="{25745604-CCC7-48F4-843B-722F26C1113A}" dt="2023-02-09T05:17:33.417" v="769" actId="1035"/>
          <ac:spMkLst>
            <pc:docMk/>
            <pc:sldMk cId="2668037813" sldId="279"/>
            <ac:spMk id="72" creationId="{0FE515BD-C021-41D2-876D-1F887395B461}"/>
          </ac:spMkLst>
        </pc:spChg>
        <pc:spChg chg="add mod topLvl">
          <ac:chgData name="Xuanbo" userId="52a29cb4-095e-4b88-8e5b-abe65ecae15b" providerId="ADAL" clId="{25745604-CCC7-48F4-843B-722F26C1113A}" dt="2023-02-09T05:16:33.298" v="766" actId="1036"/>
          <ac:spMkLst>
            <pc:docMk/>
            <pc:sldMk cId="2668037813" sldId="279"/>
            <ac:spMk id="73" creationId="{F6B38834-7ABA-418F-9FD8-E134D087071C}"/>
          </ac:spMkLst>
        </pc:spChg>
        <pc:spChg chg="add mod topLvl">
          <ac:chgData name="Xuanbo" userId="52a29cb4-095e-4b88-8e5b-abe65ecae15b" providerId="ADAL" clId="{25745604-CCC7-48F4-843B-722F26C1113A}" dt="2023-02-09T05:03:26.781" v="637" actId="207"/>
          <ac:spMkLst>
            <pc:docMk/>
            <pc:sldMk cId="2668037813" sldId="279"/>
            <ac:spMk id="74" creationId="{AC96AFEA-8490-4BE7-99F8-8DB53362BC65}"/>
          </ac:spMkLst>
        </pc:spChg>
        <pc:spChg chg="mod topLvl">
          <ac:chgData name="Xuanbo" userId="52a29cb4-095e-4b88-8e5b-abe65ecae15b" providerId="ADAL" clId="{25745604-CCC7-48F4-843B-722F26C1113A}" dt="2023-02-09T05:16:22.135" v="760" actId="1036"/>
          <ac:spMkLst>
            <pc:docMk/>
            <pc:sldMk cId="2668037813" sldId="279"/>
            <ac:spMk id="76" creationId="{E9EB1311-A115-4D7C-89DF-143E3AA48B0C}"/>
          </ac:spMkLst>
        </pc:spChg>
        <pc:spChg chg="add del">
          <ac:chgData name="Xuanbo" userId="52a29cb4-095e-4b88-8e5b-abe65ecae15b" providerId="ADAL" clId="{25745604-CCC7-48F4-843B-722F26C1113A}" dt="2023-02-09T04:48:53.451" v="297" actId="478"/>
          <ac:spMkLst>
            <pc:docMk/>
            <pc:sldMk cId="2668037813" sldId="279"/>
            <ac:spMk id="78" creationId="{4F72936C-4FF5-4487-AC49-26DDA2EF8D30}"/>
          </ac:spMkLst>
        </pc:spChg>
        <pc:spChg chg="add del">
          <ac:chgData name="Xuanbo" userId="52a29cb4-095e-4b88-8e5b-abe65ecae15b" providerId="ADAL" clId="{25745604-CCC7-48F4-843B-722F26C1113A}" dt="2023-02-09T04:48:53.451" v="297" actId="478"/>
          <ac:spMkLst>
            <pc:docMk/>
            <pc:sldMk cId="2668037813" sldId="279"/>
            <ac:spMk id="81" creationId="{30EFBA89-C114-4E85-94CD-E525F49AA9C2}"/>
          </ac:spMkLst>
        </pc:spChg>
        <pc:spChg chg="mod topLvl">
          <ac:chgData name="Xuanbo" userId="52a29cb4-095e-4b88-8e5b-abe65ecae15b" providerId="ADAL" clId="{25745604-CCC7-48F4-843B-722F26C1113A}" dt="2023-02-09T05:16:22.135" v="760" actId="1036"/>
          <ac:spMkLst>
            <pc:docMk/>
            <pc:sldMk cId="2668037813" sldId="279"/>
            <ac:spMk id="87" creationId="{CF9E60DC-444C-44F7-AE83-DE513B685AE4}"/>
          </ac:spMkLst>
        </pc:spChg>
        <pc:spChg chg="mod topLvl">
          <ac:chgData name="Xuanbo" userId="52a29cb4-095e-4b88-8e5b-abe65ecae15b" providerId="ADAL" clId="{25745604-CCC7-48F4-843B-722F26C1113A}" dt="2023-02-09T05:20:49.817" v="811"/>
          <ac:spMkLst>
            <pc:docMk/>
            <pc:sldMk cId="2668037813" sldId="279"/>
            <ac:spMk id="89" creationId="{D6A408FD-E7A9-4C69-8037-D28414E1145C}"/>
          </ac:spMkLst>
        </pc:spChg>
        <pc:spChg chg="mod topLvl">
          <ac:chgData name="Xuanbo" userId="52a29cb4-095e-4b88-8e5b-abe65ecae15b" providerId="ADAL" clId="{25745604-CCC7-48F4-843B-722F26C1113A}" dt="2023-02-09T05:20:55.887" v="814" actId="20577"/>
          <ac:spMkLst>
            <pc:docMk/>
            <pc:sldMk cId="2668037813" sldId="279"/>
            <ac:spMk id="90" creationId="{7699628D-319D-4A7C-A577-C53FFAE5E8C7}"/>
          </ac:spMkLst>
        </pc:spChg>
        <pc:spChg chg="del mod topLvl">
          <ac:chgData name="Xuanbo" userId="52a29cb4-095e-4b88-8e5b-abe65ecae15b" providerId="ADAL" clId="{25745604-CCC7-48F4-843B-722F26C1113A}" dt="2023-02-09T06:31:49.725" v="1710" actId="478"/>
          <ac:spMkLst>
            <pc:docMk/>
            <pc:sldMk cId="2668037813" sldId="279"/>
            <ac:spMk id="98" creationId="{DB8B88DE-97BF-48ED-8C1A-4F680A1CCE09}"/>
          </ac:spMkLst>
        </pc:spChg>
        <pc:spChg chg="mod topLvl">
          <ac:chgData name="Xuanbo" userId="52a29cb4-095e-4b88-8e5b-abe65ecae15b" providerId="ADAL" clId="{25745604-CCC7-48F4-843B-722F26C1113A}" dt="2023-02-09T05:16:33.298" v="766" actId="1036"/>
          <ac:spMkLst>
            <pc:docMk/>
            <pc:sldMk cId="2668037813" sldId="279"/>
            <ac:spMk id="99" creationId="{9F353717-7139-423B-898B-0285FAB11EEE}"/>
          </ac:spMkLst>
        </pc:spChg>
        <pc:spChg chg="add del mod">
          <ac:chgData name="Xuanbo" userId="52a29cb4-095e-4b88-8e5b-abe65ecae15b" providerId="ADAL" clId="{25745604-CCC7-48F4-843B-722F26C1113A}" dt="2023-02-09T04:50:14.761" v="329" actId="21"/>
          <ac:spMkLst>
            <pc:docMk/>
            <pc:sldMk cId="2668037813" sldId="279"/>
            <ac:spMk id="100" creationId="{60628FF6-0AF6-4764-A96C-5C42C24AAE45}"/>
          </ac:spMkLst>
        </pc:spChg>
        <pc:spChg chg="mod topLvl">
          <ac:chgData name="Xuanbo" userId="52a29cb4-095e-4b88-8e5b-abe65ecae15b" providerId="ADAL" clId="{25745604-CCC7-48F4-843B-722F26C1113A}" dt="2023-02-09T05:08:27.525" v="657" actId="113"/>
          <ac:spMkLst>
            <pc:docMk/>
            <pc:sldMk cId="2668037813" sldId="279"/>
            <ac:spMk id="101" creationId="{C6640F8F-5713-4FAE-B4C4-73152B760DE7}"/>
          </ac:spMkLst>
        </pc:spChg>
        <pc:spChg chg="add del mod">
          <ac:chgData name="Xuanbo" userId="52a29cb4-095e-4b88-8e5b-abe65ecae15b" providerId="ADAL" clId="{25745604-CCC7-48F4-843B-722F26C1113A}" dt="2023-02-09T06:31:53.560" v="1712"/>
          <ac:spMkLst>
            <pc:docMk/>
            <pc:sldMk cId="2668037813" sldId="279"/>
            <ac:spMk id="102" creationId="{793E3172-3EF3-4B00-ACC0-2E4F3F026027}"/>
          </ac:spMkLst>
        </pc:spChg>
        <pc:spChg chg="add del mod topLvl">
          <ac:chgData name="Xuanbo" userId="52a29cb4-095e-4b88-8e5b-abe65ecae15b" providerId="ADAL" clId="{25745604-CCC7-48F4-843B-722F26C1113A}" dt="2023-02-09T05:16:22.135" v="760" actId="1036"/>
          <ac:spMkLst>
            <pc:docMk/>
            <pc:sldMk cId="2668037813" sldId="279"/>
            <ac:spMk id="103" creationId="{DDC521CC-C49D-4501-B976-79514DC0FA80}"/>
          </ac:spMkLst>
        </pc:spChg>
        <pc:spChg chg="add mod">
          <ac:chgData name="Xuanbo" userId="52a29cb4-095e-4b88-8e5b-abe65ecae15b" providerId="ADAL" clId="{25745604-CCC7-48F4-843B-722F26C1113A}" dt="2023-02-09T06:31:57.416" v="1713" actId="571"/>
          <ac:spMkLst>
            <pc:docMk/>
            <pc:sldMk cId="2668037813" sldId="279"/>
            <ac:spMk id="104" creationId="{5D26956C-EEB6-4B64-8AC0-B495DB892111}"/>
          </ac:spMkLst>
        </pc:spChg>
        <pc:spChg chg="add del mod">
          <ac:chgData name="Xuanbo" userId="52a29cb4-095e-4b88-8e5b-abe65ecae15b" providerId="ADAL" clId="{25745604-CCC7-48F4-843B-722F26C1113A}" dt="2023-02-09T04:50:20.973" v="332" actId="21"/>
          <ac:spMkLst>
            <pc:docMk/>
            <pc:sldMk cId="2668037813" sldId="279"/>
            <ac:spMk id="106" creationId="{637300E5-F479-4551-820F-A977BBD65B4A}"/>
          </ac:spMkLst>
        </pc:spChg>
        <pc:grpChg chg="add del mod">
          <ac:chgData name="Xuanbo" userId="52a29cb4-095e-4b88-8e5b-abe65ecae15b" providerId="ADAL" clId="{25745604-CCC7-48F4-843B-722F26C1113A}" dt="2023-02-09T05:01:57.327" v="598" actId="165"/>
          <ac:grpSpMkLst>
            <pc:docMk/>
            <pc:sldMk cId="2668037813" sldId="279"/>
            <ac:grpSpMk id="27" creationId="{86ACEDC9-39D6-4DDE-AA73-62E89B7EF358}"/>
          </ac:grpSpMkLst>
        </pc:grpChg>
        <pc:grpChg chg="add del mod">
          <ac:chgData name="Xuanbo" userId="52a29cb4-095e-4b88-8e5b-abe65ecae15b" providerId="ADAL" clId="{25745604-CCC7-48F4-843B-722F26C1113A}" dt="2023-02-09T05:01:56.282" v="597" actId="165"/>
          <ac:grpSpMkLst>
            <pc:docMk/>
            <pc:sldMk cId="2668037813" sldId="279"/>
            <ac:grpSpMk id="75" creationId="{984EDC7A-A3A9-480D-AD22-4835CF30C90D}"/>
          </ac:grpSpMkLst>
        </pc:grpChg>
        <pc:picChg chg="add del">
          <ac:chgData name="Xuanbo" userId="52a29cb4-095e-4b88-8e5b-abe65ecae15b" providerId="ADAL" clId="{25745604-CCC7-48F4-843B-722F26C1113A}" dt="2023-02-09T04:48:53.451" v="297" actId="478"/>
          <ac:picMkLst>
            <pc:docMk/>
            <pc:sldMk cId="2668037813" sldId="279"/>
            <ac:picMk id="3" creationId="{B20CCE5E-A772-4A14-A4E4-C2A0313FF314}"/>
          </ac:picMkLst>
        </pc:picChg>
        <pc:picChg chg="add del">
          <ac:chgData name="Xuanbo" userId="52a29cb4-095e-4b88-8e5b-abe65ecae15b" providerId="ADAL" clId="{25745604-CCC7-48F4-843B-722F26C1113A}" dt="2023-02-09T04:48:53.451" v="297" actId="478"/>
          <ac:picMkLst>
            <pc:docMk/>
            <pc:sldMk cId="2668037813" sldId="279"/>
            <ac:picMk id="7" creationId="{AD02FC29-831F-4099-9D4B-44DBC8213EFD}"/>
          </ac:picMkLst>
        </pc:picChg>
        <pc:picChg chg="add del mod">
          <ac:chgData name="Xuanbo" userId="52a29cb4-095e-4b88-8e5b-abe65ecae15b" providerId="ADAL" clId="{25745604-CCC7-48F4-843B-722F26C1113A}" dt="2023-02-09T04:49:07.721" v="304"/>
          <ac:picMkLst>
            <pc:docMk/>
            <pc:sldMk cId="2668037813" sldId="279"/>
            <ac:picMk id="8" creationId="{2DDBC8A6-23F7-4E6F-848F-603B11A08182}"/>
          </ac:picMkLst>
        </pc:picChg>
        <pc:picChg chg="add del">
          <ac:chgData name="Xuanbo" userId="52a29cb4-095e-4b88-8e5b-abe65ecae15b" providerId="ADAL" clId="{25745604-CCC7-48F4-843B-722F26C1113A}" dt="2023-02-09T04:48:53.451" v="297" actId="478"/>
          <ac:picMkLst>
            <pc:docMk/>
            <pc:sldMk cId="2668037813" sldId="279"/>
            <ac:picMk id="10" creationId="{7E75A628-44C5-4768-9D36-7BEB78615D99}"/>
          </ac:picMkLst>
        </pc:picChg>
        <pc:picChg chg="add del mod">
          <ac:chgData name="Xuanbo" userId="52a29cb4-095e-4b88-8e5b-abe65ecae15b" providerId="ADAL" clId="{25745604-CCC7-48F4-843B-722F26C1113A}" dt="2023-02-09T04:49:07.721" v="304"/>
          <ac:picMkLst>
            <pc:docMk/>
            <pc:sldMk cId="2668037813" sldId="279"/>
            <ac:picMk id="11" creationId="{45AA0218-EFF6-4E0F-918C-F212D03759BC}"/>
          </ac:picMkLst>
        </pc:picChg>
        <pc:picChg chg="add del mod">
          <ac:chgData name="Xuanbo" userId="52a29cb4-095e-4b88-8e5b-abe65ecae15b" providerId="ADAL" clId="{25745604-CCC7-48F4-843B-722F26C1113A}" dt="2023-02-09T04:49:07.721" v="304"/>
          <ac:picMkLst>
            <pc:docMk/>
            <pc:sldMk cId="2668037813" sldId="279"/>
            <ac:picMk id="13" creationId="{B4672AFC-A171-49EF-AEBF-EDE2A8D7EFA4}"/>
          </ac:picMkLst>
        </pc:picChg>
        <pc:picChg chg="add del mod">
          <ac:chgData name="Xuanbo" userId="52a29cb4-095e-4b88-8e5b-abe65ecae15b" providerId="ADAL" clId="{25745604-CCC7-48F4-843B-722F26C1113A}" dt="2023-02-09T04:49:07.721" v="304"/>
          <ac:picMkLst>
            <pc:docMk/>
            <pc:sldMk cId="2668037813" sldId="279"/>
            <ac:picMk id="16" creationId="{052D3883-C189-4E12-B6BC-0F9A0F2E365A}"/>
          </ac:picMkLst>
        </pc:picChg>
        <pc:picChg chg="add del mod">
          <ac:chgData name="Xuanbo" userId="52a29cb4-095e-4b88-8e5b-abe65ecae15b" providerId="ADAL" clId="{25745604-CCC7-48F4-843B-722F26C1113A}" dt="2023-02-09T04:49:07.721" v="304"/>
          <ac:picMkLst>
            <pc:docMk/>
            <pc:sldMk cId="2668037813" sldId="279"/>
            <ac:picMk id="18" creationId="{8A251675-AAFD-49C6-9D8D-4C4D5C8457FD}"/>
          </ac:picMkLst>
        </pc:picChg>
        <pc:picChg chg="add del mod">
          <ac:chgData name="Xuanbo" userId="52a29cb4-095e-4b88-8e5b-abe65ecae15b" providerId="ADAL" clId="{25745604-CCC7-48F4-843B-722F26C1113A}" dt="2023-02-09T04:49:07.721" v="304"/>
          <ac:picMkLst>
            <pc:docMk/>
            <pc:sldMk cId="2668037813" sldId="279"/>
            <ac:picMk id="20" creationId="{C0FE8EDD-AB83-47E6-9657-E36F53400CA4}"/>
          </ac:picMkLst>
        </pc:picChg>
        <pc:picChg chg="add del mod">
          <ac:chgData name="Xuanbo" userId="52a29cb4-095e-4b88-8e5b-abe65ecae15b" providerId="ADAL" clId="{25745604-CCC7-48F4-843B-722F26C1113A}" dt="2023-02-09T04:49:42.468" v="321" actId="21"/>
          <ac:picMkLst>
            <pc:docMk/>
            <pc:sldMk cId="2668037813" sldId="279"/>
            <ac:picMk id="22" creationId="{65D51DE8-418E-483C-BB75-C427342F2DC5}"/>
          </ac:picMkLst>
        </pc:picChg>
        <pc:picChg chg="add del mod">
          <ac:chgData name="Xuanbo" userId="52a29cb4-095e-4b88-8e5b-abe65ecae15b" providerId="ADAL" clId="{25745604-CCC7-48F4-843B-722F26C1113A}" dt="2023-02-09T04:49:19.623" v="313" actId="21"/>
          <ac:picMkLst>
            <pc:docMk/>
            <pc:sldMk cId="2668037813" sldId="279"/>
            <ac:picMk id="24" creationId="{F4ABF447-27C6-49E2-A938-C5D67F76EDE8}"/>
          </ac:picMkLst>
        </pc:picChg>
        <pc:picChg chg="add del">
          <ac:chgData name="Xuanbo" userId="52a29cb4-095e-4b88-8e5b-abe65ecae15b" providerId="ADAL" clId="{25745604-CCC7-48F4-843B-722F26C1113A}" dt="2023-02-09T04:48:53.451" v="297" actId="478"/>
          <ac:picMkLst>
            <pc:docMk/>
            <pc:sldMk cId="2668037813" sldId="279"/>
            <ac:picMk id="36" creationId="{CB25E4BD-66F7-4614-83EA-E298C862AD40}"/>
          </ac:picMkLst>
        </pc:picChg>
        <pc:picChg chg="add del">
          <ac:chgData name="Xuanbo" userId="52a29cb4-095e-4b88-8e5b-abe65ecae15b" providerId="ADAL" clId="{25745604-CCC7-48F4-843B-722F26C1113A}" dt="2023-02-09T04:48:53.451" v="297" actId="478"/>
          <ac:picMkLst>
            <pc:docMk/>
            <pc:sldMk cId="2668037813" sldId="279"/>
            <ac:picMk id="38" creationId="{5E8419F6-F3BC-4B1D-88E1-5037A897C1CF}"/>
          </ac:picMkLst>
        </pc:picChg>
        <pc:picChg chg="add del">
          <ac:chgData name="Xuanbo" userId="52a29cb4-095e-4b88-8e5b-abe65ecae15b" providerId="ADAL" clId="{25745604-CCC7-48F4-843B-722F26C1113A}" dt="2023-02-09T04:48:53.451" v="297" actId="478"/>
          <ac:picMkLst>
            <pc:docMk/>
            <pc:sldMk cId="2668037813" sldId="279"/>
            <ac:picMk id="39" creationId="{E5AA2D57-F112-45BA-B4F9-2FBFC1890306}"/>
          </ac:picMkLst>
        </pc:picChg>
        <pc:picChg chg="add del">
          <ac:chgData name="Xuanbo" userId="52a29cb4-095e-4b88-8e5b-abe65ecae15b" providerId="ADAL" clId="{25745604-CCC7-48F4-843B-722F26C1113A}" dt="2023-02-09T04:48:53.451" v="297" actId="478"/>
          <ac:picMkLst>
            <pc:docMk/>
            <pc:sldMk cId="2668037813" sldId="279"/>
            <ac:picMk id="40" creationId="{D2DF28F4-D043-414F-BBCB-FA6DBF06F917}"/>
          </ac:picMkLst>
        </pc:picChg>
        <pc:picChg chg="add del">
          <ac:chgData name="Xuanbo" userId="52a29cb4-095e-4b88-8e5b-abe65ecae15b" providerId="ADAL" clId="{25745604-CCC7-48F4-843B-722F26C1113A}" dt="2023-02-09T04:48:53.451" v="297" actId="478"/>
          <ac:picMkLst>
            <pc:docMk/>
            <pc:sldMk cId="2668037813" sldId="279"/>
            <ac:picMk id="42" creationId="{73A2F1F1-9244-4D0F-AAC7-C57B479290B5}"/>
          </ac:picMkLst>
        </pc:picChg>
        <pc:picChg chg="add del">
          <ac:chgData name="Xuanbo" userId="52a29cb4-095e-4b88-8e5b-abe65ecae15b" providerId="ADAL" clId="{25745604-CCC7-48F4-843B-722F26C1113A}" dt="2023-02-09T04:48:53.451" v="297" actId="478"/>
          <ac:picMkLst>
            <pc:docMk/>
            <pc:sldMk cId="2668037813" sldId="279"/>
            <ac:picMk id="43" creationId="{A66357D4-A557-48C0-9813-5A3B61F9A5E1}"/>
          </ac:picMkLst>
        </pc:picChg>
        <pc:picChg chg="add del mod">
          <ac:chgData name="Xuanbo" userId="52a29cb4-095e-4b88-8e5b-abe65ecae15b" providerId="ADAL" clId="{25745604-CCC7-48F4-843B-722F26C1113A}" dt="2023-02-09T04:49:42.468" v="321" actId="21"/>
          <ac:picMkLst>
            <pc:docMk/>
            <pc:sldMk cId="2668037813" sldId="279"/>
            <ac:picMk id="52" creationId="{3DB45BA2-FFEA-4E31-8512-64E5BA3233E6}"/>
          </ac:picMkLst>
        </pc:picChg>
        <pc:picChg chg="add del mod">
          <ac:chgData name="Xuanbo" userId="52a29cb4-095e-4b88-8e5b-abe65ecae15b" providerId="ADAL" clId="{25745604-CCC7-48F4-843B-722F26C1113A}" dt="2023-02-09T04:49:42.468" v="321" actId="21"/>
          <ac:picMkLst>
            <pc:docMk/>
            <pc:sldMk cId="2668037813" sldId="279"/>
            <ac:picMk id="53" creationId="{6A5ACAB5-B9FF-472D-91C3-48C275B251F5}"/>
          </ac:picMkLst>
        </pc:picChg>
        <pc:picChg chg="add del mod">
          <ac:chgData name="Xuanbo" userId="52a29cb4-095e-4b88-8e5b-abe65ecae15b" providerId="ADAL" clId="{25745604-CCC7-48F4-843B-722F26C1113A}" dt="2023-02-09T04:49:42.468" v="321" actId="21"/>
          <ac:picMkLst>
            <pc:docMk/>
            <pc:sldMk cId="2668037813" sldId="279"/>
            <ac:picMk id="54" creationId="{90CAF2D3-2392-49DB-B859-22E9C3704694}"/>
          </ac:picMkLst>
        </pc:picChg>
        <pc:picChg chg="add del mod">
          <ac:chgData name="Xuanbo" userId="52a29cb4-095e-4b88-8e5b-abe65ecae15b" providerId="ADAL" clId="{25745604-CCC7-48F4-843B-722F26C1113A}" dt="2023-02-09T04:49:43.704" v="322" actId="21"/>
          <ac:picMkLst>
            <pc:docMk/>
            <pc:sldMk cId="2668037813" sldId="279"/>
            <ac:picMk id="55" creationId="{753FF9A9-C485-4C77-B583-6622822A8E0F}"/>
          </ac:picMkLst>
        </pc:picChg>
        <pc:picChg chg="add del mod">
          <ac:chgData name="Xuanbo" userId="52a29cb4-095e-4b88-8e5b-abe65ecae15b" providerId="ADAL" clId="{25745604-CCC7-48F4-843B-722F26C1113A}" dt="2023-02-09T04:49:43.704" v="322" actId="21"/>
          <ac:picMkLst>
            <pc:docMk/>
            <pc:sldMk cId="2668037813" sldId="279"/>
            <ac:picMk id="56" creationId="{02A96128-28B2-4D74-87DA-D6B2D0EDCD28}"/>
          </ac:picMkLst>
        </pc:picChg>
        <pc:picChg chg="add mod topLvl">
          <ac:chgData name="Xuanbo" userId="52a29cb4-095e-4b88-8e5b-abe65ecae15b" providerId="ADAL" clId="{25745604-CCC7-48F4-843B-722F26C1113A}" dt="2023-02-09T05:02:24.304" v="615" actId="1037"/>
          <ac:picMkLst>
            <pc:docMk/>
            <pc:sldMk cId="2668037813" sldId="279"/>
            <ac:picMk id="57" creationId="{BC72AB62-47BF-421A-96E5-CB29CF096155}"/>
          </ac:picMkLst>
        </pc:picChg>
        <pc:picChg chg="add mod topLvl">
          <ac:chgData name="Xuanbo" userId="52a29cb4-095e-4b88-8e5b-abe65ecae15b" providerId="ADAL" clId="{25745604-CCC7-48F4-843B-722F26C1113A}" dt="2023-02-09T05:02:24.304" v="615" actId="1037"/>
          <ac:picMkLst>
            <pc:docMk/>
            <pc:sldMk cId="2668037813" sldId="279"/>
            <ac:picMk id="58" creationId="{CF63D75F-9890-4602-BE91-5395116C9220}"/>
          </ac:picMkLst>
        </pc:picChg>
        <pc:picChg chg="add mod topLvl">
          <ac:chgData name="Xuanbo" userId="52a29cb4-095e-4b88-8e5b-abe65ecae15b" providerId="ADAL" clId="{25745604-CCC7-48F4-843B-722F26C1113A}" dt="2023-02-09T05:02:24.304" v="615" actId="1037"/>
          <ac:picMkLst>
            <pc:docMk/>
            <pc:sldMk cId="2668037813" sldId="279"/>
            <ac:picMk id="59" creationId="{EE17209F-739F-4CBD-A7D4-39D017F6FA2A}"/>
          </ac:picMkLst>
        </pc:picChg>
        <pc:picChg chg="add del mod">
          <ac:chgData name="Xuanbo" userId="52a29cb4-095e-4b88-8e5b-abe65ecae15b" providerId="ADAL" clId="{25745604-CCC7-48F4-843B-722F26C1113A}" dt="2023-02-09T04:49:58.916" v="325" actId="21"/>
          <ac:picMkLst>
            <pc:docMk/>
            <pc:sldMk cId="2668037813" sldId="279"/>
            <ac:picMk id="60" creationId="{974A070F-10A5-48D9-B30A-3079F171E711}"/>
          </ac:picMkLst>
        </pc:picChg>
        <pc:picChg chg="add del mod">
          <ac:chgData name="Xuanbo" userId="52a29cb4-095e-4b88-8e5b-abe65ecae15b" providerId="ADAL" clId="{25745604-CCC7-48F4-843B-722F26C1113A}" dt="2023-02-09T04:49:58.916" v="325" actId="21"/>
          <ac:picMkLst>
            <pc:docMk/>
            <pc:sldMk cId="2668037813" sldId="279"/>
            <ac:picMk id="61" creationId="{68F3525C-379F-47DC-8498-0EBC9E985463}"/>
          </ac:picMkLst>
        </pc:picChg>
        <pc:picChg chg="add del mod">
          <ac:chgData name="Xuanbo" userId="52a29cb4-095e-4b88-8e5b-abe65ecae15b" providerId="ADAL" clId="{25745604-CCC7-48F4-843B-722F26C1113A}" dt="2023-02-09T04:49:58.916" v="325" actId="21"/>
          <ac:picMkLst>
            <pc:docMk/>
            <pc:sldMk cId="2668037813" sldId="279"/>
            <ac:picMk id="62" creationId="{6A5094BF-C924-4ACB-ACAB-64AA2C10A00F}"/>
          </ac:picMkLst>
        </pc:picChg>
        <pc:picChg chg="add mod topLvl">
          <ac:chgData name="Xuanbo" userId="52a29cb4-095e-4b88-8e5b-abe65ecae15b" providerId="ADAL" clId="{25745604-CCC7-48F4-843B-722F26C1113A}" dt="2023-02-09T05:02:24.304" v="615" actId="1037"/>
          <ac:picMkLst>
            <pc:docMk/>
            <pc:sldMk cId="2668037813" sldId="279"/>
            <ac:picMk id="63" creationId="{FA7BFD59-74F4-48B3-BF2C-3AA7B832E7C8}"/>
          </ac:picMkLst>
        </pc:picChg>
        <pc:picChg chg="add mod topLvl">
          <ac:chgData name="Xuanbo" userId="52a29cb4-095e-4b88-8e5b-abe65ecae15b" providerId="ADAL" clId="{25745604-CCC7-48F4-843B-722F26C1113A}" dt="2023-02-09T05:02:24.304" v="615" actId="1037"/>
          <ac:picMkLst>
            <pc:docMk/>
            <pc:sldMk cId="2668037813" sldId="279"/>
            <ac:picMk id="64" creationId="{5ABA9870-0B10-4DFE-8D1C-8D2393B12108}"/>
          </ac:picMkLst>
        </pc:picChg>
        <pc:picChg chg="add mod topLvl">
          <ac:chgData name="Xuanbo" userId="52a29cb4-095e-4b88-8e5b-abe65ecae15b" providerId="ADAL" clId="{25745604-CCC7-48F4-843B-722F26C1113A}" dt="2023-02-09T05:02:24.304" v="615" actId="1037"/>
          <ac:picMkLst>
            <pc:docMk/>
            <pc:sldMk cId="2668037813" sldId="279"/>
            <ac:picMk id="67" creationId="{751B5EEA-70C2-4B1B-974D-F6B0C6A9983D}"/>
          </ac:picMkLst>
        </pc:picChg>
        <pc:picChg chg="mod topLvl">
          <ac:chgData name="Xuanbo" userId="52a29cb4-095e-4b88-8e5b-abe65ecae15b" providerId="ADAL" clId="{25745604-CCC7-48F4-843B-722F26C1113A}" dt="2023-02-09T05:04:56.716" v="646" actId="14826"/>
          <ac:picMkLst>
            <pc:docMk/>
            <pc:sldMk cId="2668037813" sldId="279"/>
            <ac:picMk id="77" creationId="{E5446242-FD5C-4EF9-9C48-5FA9C2D3843E}"/>
          </ac:picMkLst>
        </pc:picChg>
        <pc:picChg chg="mod topLvl">
          <ac:chgData name="Xuanbo" userId="52a29cb4-095e-4b88-8e5b-abe65ecae15b" providerId="ADAL" clId="{25745604-CCC7-48F4-843B-722F26C1113A}" dt="2023-02-09T05:05:05.889" v="648" actId="14826"/>
          <ac:picMkLst>
            <pc:docMk/>
            <pc:sldMk cId="2668037813" sldId="279"/>
            <ac:picMk id="79" creationId="{387070F7-4522-4B78-94D0-FDFBB3438352}"/>
          </ac:picMkLst>
        </pc:picChg>
        <pc:picChg chg="mod topLvl">
          <ac:chgData name="Xuanbo" userId="52a29cb4-095e-4b88-8e5b-abe65ecae15b" providerId="ADAL" clId="{25745604-CCC7-48F4-843B-722F26C1113A}" dt="2023-02-09T05:05:15.083" v="650" actId="14826"/>
          <ac:picMkLst>
            <pc:docMk/>
            <pc:sldMk cId="2668037813" sldId="279"/>
            <ac:picMk id="80" creationId="{AF45E2F2-41E1-41C9-B07F-C62AD8EF0812}"/>
          </ac:picMkLst>
        </pc:picChg>
        <pc:picChg chg="mod topLvl">
          <ac:chgData name="Xuanbo" userId="52a29cb4-095e-4b88-8e5b-abe65ecae15b" providerId="ADAL" clId="{25745604-CCC7-48F4-843B-722F26C1113A}" dt="2023-02-09T05:05:02.143" v="647" actId="14826"/>
          <ac:picMkLst>
            <pc:docMk/>
            <pc:sldMk cId="2668037813" sldId="279"/>
            <ac:picMk id="83" creationId="{C431E87C-87CF-4C7C-97CD-1EF28B15D967}"/>
          </ac:picMkLst>
        </pc:picChg>
        <pc:picChg chg="mod topLvl">
          <ac:chgData name="Xuanbo" userId="52a29cb4-095e-4b88-8e5b-abe65ecae15b" providerId="ADAL" clId="{25745604-CCC7-48F4-843B-722F26C1113A}" dt="2023-02-09T05:05:09.419" v="649" actId="14826"/>
          <ac:picMkLst>
            <pc:docMk/>
            <pc:sldMk cId="2668037813" sldId="279"/>
            <ac:picMk id="84" creationId="{6BBD44C2-BC34-404C-AAE9-8B5B87EB396B}"/>
          </ac:picMkLst>
        </pc:picChg>
        <pc:picChg chg="mod topLvl">
          <ac:chgData name="Xuanbo" userId="52a29cb4-095e-4b88-8e5b-abe65ecae15b" providerId="ADAL" clId="{25745604-CCC7-48F4-843B-722F26C1113A}" dt="2023-02-09T05:05:18.975" v="651" actId="14826"/>
          <ac:picMkLst>
            <pc:docMk/>
            <pc:sldMk cId="2668037813" sldId="279"/>
            <ac:picMk id="85" creationId="{55C300E0-6B5E-4213-B8C1-C025275F3F3C}"/>
          </ac:picMkLst>
        </pc:picChg>
        <pc:picChg chg="add del">
          <ac:chgData name="Xuanbo" userId="52a29cb4-095e-4b88-8e5b-abe65ecae15b" providerId="ADAL" clId="{25745604-CCC7-48F4-843B-722F26C1113A}" dt="2023-02-09T04:49:09.289" v="306" actId="478"/>
          <ac:picMkLst>
            <pc:docMk/>
            <pc:sldMk cId="2668037813" sldId="279"/>
            <ac:picMk id="86" creationId="{2EA3A549-9519-4A6B-9DC6-51309A6963EA}"/>
          </ac:picMkLst>
        </pc:picChg>
        <pc:picChg chg="add del">
          <ac:chgData name="Xuanbo" userId="52a29cb4-095e-4b88-8e5b-abe65ecae15b" providerId="ADAL" clId="{25745604-CCC7-48F4-843B-722F26C1113A}" dt="2023-02-09T04:49:09.289" v="306" actId="478"/>
          <ac:picMkLst>
            <pc:docMk/>
            <pc:sldMk cId="2668037813" sldId="279"/>
            <ac:picMk id="88" creationId="{1CC013C3-CB6F-4ED0-BCD0-0087CEC69F26}"/>
          </ac:picMkLst>
        </pc:picChg>
        <pc:picChg chg="add del">
          <ac:chgData name="Xuanbo" userId="52a29cb4-095e-4b88-8e5b-abe65ecae15b" providerId="ADAL" clId="{25745604-CCC7-48F4-843B-722F26C1113A}" dt="2023-02-09T04:49:09.289" v="306" actId="478"/>
          <ac:picMkLst>
            <pc:docMk/>
            <pc:sldMk cId="2668037813" sldId="279"/>
            <ac:picMk id="91" creationId="{5F6235BA-12D2-4E03-8776-D61B2ECE6566}"/>
          </ac:picMkLst>
        </pc:picChg>
        <pc:picChg chg="add del">
          <ac:chgData name="Xuanbo" userId="52a29cb4-095e-4b88-8e5b-abe65ecae15b" providerId="ADAL" clId="{25745604-CCC7-48F4-843B-722F26C1113A}" dt="2023-02-09T04:49:09.289" v="306" actId="478"/>
          <ac:picMkLst>
            <pc:docMk/>
            <pc:sldMk cId="2668037813" sldId="279"/>
            <ac:picMk id="92" creationId="{C4D1DD1D-FF55-4E02-97A8-B2DE0B5E78D0}"/>
          </ac:picMkLst>
        </pc:picChg>
        <pc:picChg chg="add del">
          <ac:chgData name="Xuanbo" userId="52a29cb4-095e-4b88-8e5b-abe65ecae15b" providerId="ADAL" clId="{25745604-CCC7-48F4-843B-722F26C1113A}" dt="2023-02-09T04:49:09.289" v="306" actId="478"/>
          <ac:picMkLst>
            <pc:docMk/>
            <pc:sldMk cId="2668037813" sldId="279"/>
            <ac:picMk id="93" creationId="{CB37FFDE-76BC-48BC-BDB1-D734E46E5D8B}"/>
          </ac:picMkLst>
        </pc:picChg>
        <pc:picChg chg="add del">
          <ac:chgData name="Xuanbo" userId="52a29cb4-095e-4b88-8e5b-abe65ecae15b" providerId="ADAL" clId="{25745604-CCC7-48F4-843B-722F26C1113A}" dt="2023-02-09T04:49:09.289" v="306" actId="478"/>
          <ac:picMkLst>
            <pc:docMk/>
            <pc:sldMk cId="2668037813" sldId="279"/>
            <ac:picMk id="94" creationId="{94F5DAD8-7287-4520-9A4E-B8C81D85D37F}"/>
          </ac:picMkLst>
        </pc:picChg>
        <pc:picChg chg="add del">
          <ac:chgData name="Xuanbo" userId="52a29cb4-095e-4b88-8e5b-abe65ecae15b" providerId="ADAL" clId="{25745604-CCC7-48F4-843B-722F26C1113A}" dt="2023-02-09T04:49:09.289" v="306" actId="478"/>
          <ac:picMkLst>
            <pc:docMk/>
            <pc:sldMk cId="2668037813" sldId="279"/>
            <ac:picMk id="95" creationId="{C25AA3CB-6A11-45E6-8CB3-DEAF42C6D86E}"/>
          </ac:picMkLst>
        </pc:picChg>
        <pc:picChg chg="add del">
          <ac:chgData name="Xuanbo" userId="52a29cb4-095e-4b88-8e5b-abe65ecae15b" providerId="ADAL" clId="{25745604-CCC7-48F4-843B-722F26C1113A}" dt="2023-02-09T04:49:09.289" v="306" actId="478"/>
          <ac:picMkLst>
            <pc:docMk/>
            <pc:sldMk cId="2668037813" sldId="279"/>
            <ac:picMk id="96" creationId="{604BDCA2-08CE-466B-9D77-50D36768B31E}"/>
          </ac:picMkLst>
        </pc:picChg>
        <pc:picChg chg="add del">
          <ac:chgData name="Xuanbo" userId="52a29cb4-095e-4b88-8e5b-abe65ecae15b" providerId="ADAL" clId="{25745604-CCC7-48F4-843B-722F26C1113A}" dt="2023-02-09T04:49:09.289" v="306" actId="478"/>
          <ac:picMkLst>
            <pc:docMk/>
            <pc:sldMk cId="2668037813" sldId="279"/>
            <ac:picMk id="97" creationId="{ADBDD176-AF74-4792-BC51-CEC90E2A8823}"/>
          </ac:picMkLst>
        </pc:picChg>
        <pc:cxnChg chg="mod">
          <ac:chgData name="Xuanbo" userId="52a29cb4-095e-4b88-8e5b-abe65ecae15b" providerId="ADAL" clId="{25745604-CCC7-48F4-843B-722F26C1113A}" dt="2023-02-09T04:58:51.852" v="539" actId="1076"/>
          <ac:cxnSpMkLst>
            <pc:docMk/>
            <pc:sldMk cId="2668037813" sldId="279"/>
            <ac:cxnSpMk id="66" creationId="{47B1EB07-C521-452F-8A87-E98B98838F03}"/>
          </ac:cxnSpMkLst>
        </pc:cxnChg>
        <pc:cxnChg chg="add del mod">
          <ac:chgData name="Xuanbo" userId="52a29cb4-095e-4b88-8e5b-abe65ecae15b" providerId="ADAL" clId="{25745604-CCC7-48F4-843B-722F26C1113A}" dt="2023-02-09T04:50:20.973" v="332" actId="21"/>
          <ac:cxnSpMkLst>
            <pc:docMk/>
            <pc:sldMk cId="2668037813" sldId="279"/>
            <ac:cxnSpMk id="82" creationId="{36A24143-E6D8-4689-B131-FE8B5BEBECC4}"/>
          </ac:cxnSpMkLst>
        </pc:cxnChg>
        <pc:cxnChg chg="add del mod">
          <ac:chgData name="Xuanbo" userId="52a29cb4-095e-4b88-8e5b-abe65ecae15b" providerId="ADAL" clId="{25745604-CCC7-48F4-843B-722F26C1113A}" dt="2023-02-09T04:50:17.162" v="331" actId="21"/>
          <ac:cxnSpMkLst>
            <pc:docMk/>
            <pc:sldMk cId="2668037813" sldId="279"/>
            <ac:cxnSpMk id="109" creationId="{385B04D8-D591-45C9-BBBB-F6D42B89B857}"/>
          </ac:cxnSpMkLst>
        </pc:cxnChg>
        <pc:cxnChg chg="add del mod">
          <ac:chgData name="Xuanbo" userId="52a29cb4-095e-4b88-8e5b-abe65ecae15b" providerId="ADAL" clId="{25745604-CCC7-48F4-843B-722F26C1113A}" dt="2023-02-09T04:50:16.311" v="330" actId="21"/>
          <ac:cxnSpMkLst>
            <pc:docMk/>
            <pc:sldMk cId="2668037813" sldId="279"/>
            <ac:cxnSpMk id="111" creationId="{5A71BAE6-D46C-45F6-A300-4940C20EFB01}"/>
          </ac:cxnSpMkLst>
        </pc:cxnChg>
      </pc:sldChg>
      <pc:sldChg chg="addSp delSp modSp add mod">
        <pc:chgData name="Xuanbo" userId="52a29cb4-095e-4b88-8e5b-abe65ecae15b" providerId="ADAL" clId="{25745604-CCC7-48F4-843B-722F26C1113A}" dt="2023-02-09T06:41:47.128" v="1927" actId="1076"/>
        <pc:sldMkLst>
          <pc:docMk/>
          <pc:sldMk cId="2693488174" sldId="280"/>
        </pc:sldMkLst>
        <pc:spChg chg="mod">
          <ac:chgData name="Xuanbo" userId="52a29cb4-095e-4b88-8e5b-abe65ecae15b" providerId="ADAL" clId="{25745604-CCC7-48F4-843B-722F26C1113A}" dt="2023-02-09T05:09:25.223" v="675" actId="20577"/>
          <ac:spMkLst>
            <pc:docMk/>
            <pc:sldMk cId="2693488174" sldId="280"/>
            <ac:spMk id="15" creationId="{AE0F84E0-2C8F-46A6-A837-5F04D710B315}"/>
          </ac:spMkLst>
        </pc:spChg>
        <pc:spChg chg="mod">
          <ac:chgData name="Xuanbo" userId="52a29cb4-095e-4b88-8e5b-abe65ecae15b" providerId="ADAL" clId="{25745604-CCC7-48F4-843B-722F26C1113A}" dt="2023-02-09T06:41:47.128" v="1927" actId="1076"/>
          <ac:spMkLst>
            <pc:docMk/>
            <pc:sldMk cId="2693488174" sldId="280"/>
            <ac:spMk id="26" creationId="{56071444-5EE6-44DA-A30A-9BEAB1F27970}"/>
          </ac:spMkLst>
        </pc:spChg>
        <pc:spChg chg="add del mod topLvl">
          <ac:chgData name="Xuanbo" userId="52a29cb4-095e-4b88-8e5b-abe65ecae15b" providerId="ADAL" clId="{25745604-CCC7-48F4-843B-722F26C1113A}" dt="2023-02-09T06:41:47.128" v="1927" actId="1076"/>
          <ac:spMkLst>
            <pc:docMk/>
            <pc:sldMk cId="2693488174" sldId="280"/>
            <ac:spMk id="32" creationId="{AB020DE7-5E58-4045-8A4C-42B62CB57F49}"/>
          </ac:spMkLst>
        </pc:spChg>
        <pc:spChg chg="add mod topLvl">
          <ac:chgData name="Xuanbo" userId="52a29cb4-095e-4b88-8e5b-abe65ecae15b" providerId="ADAL" clId="{25745604-CCC7-48F4-843B-722F26C1113A}" dt="2023-02-09T06:41:47.128" v="1927" actId="1076"/>
          <ac:spMkLst>
            <pc:docMk/>
            <pc:sldMk cId="2693488174" sldId="280"/>
            <ac:spMk id="33" creationId="{666B99B4-0330-4457-9D17-F2D1FE436185}"/>
          </ac:spMkLst>
        </pc:spChg>
        <pc:spChg chg="add del mod">
          <ac:chgData name="Xuanbo" userId="52a29cb4-095e-4b88-8e5b-abe65ecae15b" providerId="ADAL" clId="{25745604-CCC7-48F4-843B-722F26C1113A}" dt="2023-02-09T05:23:29.336" v="840" actId="21"/>
          <ac:spMkLst>
            <pc:docMk/>
            <pc:sldMk cId="2693488174" sldId="280"/>
            <ac:spMk id="34" creationId="{ECFA0991-4285-40EF-90F4-F23C969ADA3A}"/>
          </ac:spMkLst>
        </pc:spChg>
        <pc:spChg chg="add del mod">
          <ac:chgData name="Xuanbo" userId="52a29cb4-095e-4b88-8e5b-abe65ecae15b" providerId="ADAL" clId="{25745604-CCC7-48F4-843B-722F26C1113A}" dt="2023-02-09T05:23:27.113" v="839" actId="21"/>
          <ac:spMkLst>
            <pc:docMk/>
            <pc:sldMk cId="2693488174" sldId="280"/>
            <ac:spMk id="40" creationId="{C98EED4B-543D-49A9-B7A0-D3B27FBBDBED}"/>
          </ac:spMkLst>
        </pc:spChg>
        <pc:spChg chg="add mod">
          <ac:chgData name="Xuanbo" userId="52a29cb4-095e-4b88-8e5b-abe65ecae15b" providerId="ADAL" clId="{25745604-CCC7-48F4-843B-722F26C1113A}" dt="2023-02-09T05:23:15.466" v="835" actId="164"/>
          <ac:spMkLst>
            <pc:docMk/>
            <pc:sldMk cId="2693488174" sldId="280"/>
            <ac:spMk id="41" creationId="{D733C196-0D76-407D-8C68-9D5A70B25D9D}"/>
          </ac:spMkLst>
        </pc:spChg>
        <pc:spChg chg="add mod">
          <ac:chgData name="Xuanbo" userId="52a29cb4-095e-4b88-8e5b-abe65ecae15b" providerId="ADAL" clId="{25745604-CCC7-48F4-843B-722F26C1113A}" dt="2023-02-09T05:23:15.466" v="835" actId="164"/>
          <ac:spMkLst>
            <pc:docMk/>
            <pc:sldMk cId="2693488174" sldId="280"/>
            <ac:spMk id="42" creationId="{06B463C1-7AFB-4859-BBD2-D04C8661BCF9}"/>
          </ac:spMkLst>
        </pc:spChg>
        <pc:spChg chg="add mod">
          <ac:chgData name="Xuanbo" userId="52a29cb4-095e-4b88-8e5b-abe65ecae15b" providerId="ADAL" clId="{25745604-CCC7-48F4-843B-722F26C1113A}" dt="2023-02-09T05:23:15.466" v="835" actId="164"/>
          <ac:spMkLst>
            <pc:docMk/>
            <pc:sldMk cId="2693488174" sldId="280"/>
            <ac:spMk id="43" creationId="{59EBF7DC-F365-4B89-B84D-F9ADC4B4D4BD}"/>
          </ac:spMkLst>
        </pc:spChg>
        <pc:spChg chg="add mod">
          <ac:chgData name="Xuanbo" userId="52a29cb4-095e-4b88-8e5b-abe65ecae15b" providerId="ADAL" clId="{25745604-CCC7-48F4-843B-722F26C1113A}" dt="2023-02-09T06:41:47.128" v="1927" actId="1076"/>
          <ac:spMkLst>
            <pc:docMk/>
            <pc:sldMk cId="2693488174" sldId="280"/>
            <ac:spMk id="49" creationId="{F6B3D8D1-F965-4159-BBAF-28E67755A83D}"/>
          </ac:spMkLst>
        </pc:spChg>
        <pc:spChg chg="add mod">
          <ac:chgData name="Xuanbo" userId="52a29cb4-095e-4b88-8e5b-abe65ecae15b" providerId="ADAL" clId="{25745604-CCC7-48F4-843B-722F26C1113A}" dt="2023-02-09T06:41:47.128" v="1927" actId="1076"/>
          <ac:spMkLst>
            <pc:docMk/>
            <pc:sldMk cId="2693488174" sldId="280"/>
            <ac:spMk id="50" creationId="{AC776B87-34B6-4ADC-B22C-B07B15AB8FA4}"/>
          </ac:spMkLst>
        </pc:spChg>
        <pc:spChg chg="add mod">
          <ac:chgData name="Xuanbo" userId="52a29cb4-095e-4b88-8e5b-abe65ecae15b" providerId="ADAL" clId="{25745604-CCC7-48F4-843B-722F26C1113A}" dt="2023-02-09T06:41:47.128" v="1927" actId="1076"/>
          <ac:spMkLst>
            <pc:docMk/>
            <pc:sldMk cId="2693488174" sldId="280"/>
            <ac:spMk id="51" creationId="{95CEDBD2-3DA1-4FBB-9D80-09FF9019D773}"/>
          </ac:spMkLst>
        </pc:spChg>
        <pc:spChg chg="add del mod">
          <ac:chgData name="Xuanbo" userId="52a29cb4-095e-4b88-8e5b-abe65ecae15b" providerId="ADAL" clId="{25745604-CCC7-48F4-843B-722F26C1113A}" dt="2023-02-09T05:24:40.819" v="864" actId="21"/>
          <ac:spMkLst>
            <pc:docMk/>
            <pc:sldMk cId="2693488174" sldId="280"/>
            <ac:spMk id="52" creationId="{D08322D0-2834-4186-B5E7-12FAEF48C7BB}"/>
          </ac:spMkLst>
        </pc:spChg>
        <pc:spChg chg="add mod">
          <ac:chgData name="Xuanbo" userId="52a29cb4-095e-4b88-8e5b-abe65ecae15b" providerId="ADAL" clId="{25745604-CCC7-48F4-843B-722F26C1113A}" dt="2023-02-09T06:41:47.128" v="1927" actId="1076"/>
          <ac:spMkLst>
            <pc:docMk/>
            <pc:sldMk cId="2693488174" sldId="280"/>
            <ac:spMk id="53" creationId="{3C5C7850-46DA-4570-9DCD-2DA689F18646}"/>
          </ac:spMkLst>
        </pc:spChg>
        <pc:spChg chg="add mod">
          <ac:chgData name="Xuanbo" userId="52a29cb4-095e-4b88-8e5b-abe65ecae15b" providerId="ADAL" clId="{25745604-CCC7-48F4-843B-722F26C1113A}" dt="2023-02-09T06:41:47.128" v="1927" actId="1076"/>
          <ac:spMkLst>
            <pc:docMk/>
            <pc:sldMk cId="2693488174" sldId="280"/>
            <ac:spMk id="54" creationId="{5304897B-8056-4562-90EC-E3D8424B3313}"/>
          </ac:spMkLst>
        </pc:spChg>
        <pc:spChg chg="add mod">
          <ac:chgData name="Xuanbo" userId="52a29cb4-095e-4b88-8e5b-abe65ecae15b" providerId="ADAL" clId="{25745604-CCC7-48F4-843B-722F26C1113A}" dt="2023-02-09T06:41:47.128" v="1927" actId="1076"/>
          <ac:spMkLst>
            <pc:docMk/>
            <pc:sldMk cId="2693488174" sldId="280"/>
            <ac:spMk id="55" creationId="{AAD1952C-4B70-4A6B-B0A6-F50E5E893C01}"/>
          </ac:spMkLst>
        </pc:spChg>
        <pc:spChg chg="add mod">
          <ac:chgData name="Xuanbo" userId="52a29cb4-095e-4b88-8e5b-abe65ecae15b" providerId="ADAL" clId="{25745604-CCC7-48F4-843B-722F26C1113A}" dt="2023-02-09T06:41:47.128" v="1927" actId="1076"/>
          <ac:spMkLst>
            <pc:docMk/>
            <pc:sldMk cId="2693488174" sldId="280"/>
            <ac:spMk id="56" creationId="{D129C48C-383A-42FA-A7B2-8C586517B4DD}"/>
          </ac:spMkLst>
        </pc:spChg>
        <pc:spChg chg="mod">
          <ac:chgData name="Xuanbo" userId="52a29cb4-095e-4b88-8e5b-abe65ecae15b" providerId="ADAL" clId="{25745604-CCC7-48F4-843B-722F26C1113A}" dt="2023-02-09T06:41:47.128" v="1927" actId="1076"/>
          <ac:spMkLst>
            <pc:docMk/>
            <pc:sldMk cId="2693488174" sldId="280"/>
            <ac:spMk id="65" creationId="{9BF96ACB-FA41-4ED8-B0C0-496464B25ECF}"/>
          </ac:spMkLst>
        </pc:spChg>
        <pc:spChg chg="del">
          <ac:chgData name="Xuanbo" userId="52a29cb4-095e-4b88-8e5b-abe65ecae15b" providerId="ADAL" clId="{25745604-CCC7-48F4-843B-722F26C1113A}" dt="2023-02-09T05:22:07.505" v="825" actId="21"/>
          <ac:spMkLst>
            <pc:docMk/>
            <pc:sldMk cId="2693488174" sldId="280"/>
            <ac:spMk id="69" creationId="{127BC379-5C99-4507-A085-336AEE804938}"/>
          </ac:spMkLst>
        </pc:spChg>
        <pc:spChg chg="del">
          <ac:chgData name="Xuanbo" userId="52a29cb4-095e-4b88-8e5b-abe65ecae15b" providerId="ADAL" clId="{25745604-CCC7-48F4-843B-722F26C1113A}" dt="2023-02-09T05:22:07.505" v="825" actId="21"/>
          <ac:spMkLst>
            <pc:docMk/>
            <pc:sldMk cId="2693488174" sldId="280"/>
            <ac:spMk id="70" creationId="{6AB4D287-03D2-4005-ADF7-754158BBBF3A}"/>
          </ac:spMkLst>
        </pc:spChg>
        <pc:spChg chg="del">
          <ac:chgData name="Xuanbo" userId="52a29cb4-095e-4b88-8e5b-abe65ecae15b" providerId="ADAL" clId="{25745604-CCC7-48F4-843B-722F26C1113A}" dt="2023-02-09T05:22:07.505" v="825" actId="21"/>
          <ac:spMkLst>
            <pc:docMk/>
            <pc:sldMk cId="2693488174" sldId="280"/>
            <ac:spMk id="71" creationId="{2F0079C9-A0CC-4AB7-90C3-63B19F319E9C}"/>
          </ac:spMkLst>
        </pc:spChg>
        <pc:spChg chg="del">
          <ac:chgData name="Xuanbo" userId="52a29cb4-095e-4b88-8e5b-abe65ecae15b" providerId="ADAL" clId="{25745604-CCC7-48F4-843B-722F26C1113A}" dt="2023-02-09T05:22:07.505" v="825" actId="21"/>
          <ac:spMkLst>
            <pc:docMk/>
            <pc:sldMk cId="2693488174" sldId="280"/>
            <ac:spMk id="72" creationId="{0FE515BD-C021-41D2-876D-1F887395B461}"/>
          </ac:spMkLst>
        </pc:spChg>
        <pc:spChg chg="del">
          <ac:chgData name="Xuanbo" userId="52a29cb4-095e-4b88-8e5b-abe65ecae15b" providerId="ADAL" clId="{25745604-CCC7-48F4-843B-722F26C1113A}" dt="2023-02-09T05:22:07.505" v="825" actId="21"/>
          <ac:spMkLst>
            <pc:docMk/>
            <pc:sldMk cId="2693488174" sldId="280"/>
            <ac:spMk id="73" creationId="{F6B38834-7ABA-418F-9FD8-E134D087071C}"/>
          </ac:spMkLst>
        </pc:spChg>
        <pc:spChg chg="del">
          <ac:chgData name="Xuanbo" userId="52a29cb4-095e-4b88-8e5b-abe65ecae15b" providerId="ADAL" clId="{25745604-CCC7-48F4-843B-722F26C1113A}" dt="2023-02-09T05:22:07.505" v="825" actId="21"/>
          <ac:spMkLst>
            <pc:docMk/>
            <pc:sldMk cId="2693488174" sldId="280"/>
            <ac:spMk id="74" creationId="{AC96AFEA-8490-4BE7-99F8-8DB53362BC65}"/>
          </ac:spMkLst>
        </pc:spChg>
        <pc:spChg chg="mod">
          <ac:chgData name="Xuanbo" userId="52a29cb4-095e-4b88-8e5b-abe65ecae15b" providerId="ADAL" clId="{25745604-CCC7-48F4-843B-722F26C1113A}" dt="2023-02-09T06:41:47.128" v="1927" actId="1076"/>
          <ac:spMkLst>
            <pc:docMk/>
            <pc:sldMk cId="2693488174" sldId="280"/>
            <ac:spMk id="76" creationId="{E9EB1311-A115-4D7C-89DF-143E3AA48B0C}"/>
          </ac:spMkLst>
        </pc:spChg>
        <pc:spChg chg="mod">
          <ac:chgData name="Xuanbo" userId="52a29cb4-095e-4b88-8e5b-abe65ecae15b" providerId="ADAL" clId="{25745604-CCC7-48F4-843B-722F26C1113A}" dt="2023-02-09T06:41:47.128" v="1927" actId="1076"/>
          <ac:spMkLst>
            <pc:docMk/>
            <pc:sldMk cId="2693488174" sldId="280"/>
            <ac:spMk id="87" creationId="{CF9E60DC-444C-44F7-AE83-DE513B685AE4}"/>
          </ac:spMkLst>
        </pc:spChg>
        <pc:spChg chg="del">
          <ac:chgData name="Xuanbo" userId="52a29cb4-095e-4b88-8e5b-abe65ecae15b" providerId="ADAL" clId="{25745604-CCC7-48F4-843B-722F26C1113A}" dt="2023-02-09T05:21:06.367" v="815" actId="478"/>
          <ac:spMkLst>
            <pc:docMk/>
            <pc:sldMk cId="2693488174" sldId="280"/>
            <ac:spMk id="89" creationId="{D6A408FD-E7A9-4C69-8037-D28414E1145C}"/>
          </ac:spMkLst>
        </pc:spChg>
        <pc:spChg chg="del">
          <ac:chgData name="Xuanbo" userId="52a29cb4-095e-4b88-8e5b-abe65ecae15b" providerId="ADAL" clId="{25745604-CCC7-48F4-843B-722F26C1113A}" dt="2023-02-09T05:21:06.367" v="815" actId="478"/>
          <ac:spMkLst>
            <pc:docMk/>
            <pc:sldMk cId="2693488174" sldId="280"/>
            <ac:spMk id="90" creationId="{7699628D-319D-4A7C-A577-C53FFAE5E8C7}"/>
          </ac:spMkLst>
        </pc:spChg>
        <pc:spChg chg="mod topLvl">
          <ac:chgData name="Xuanbo" userId="52a29cb4-095e-4b88-8e5b-abe65ecae15b" providerId="ADAL" clId="{25745604-CCC7-48F4-843B-722F26C1113A}" dt="2023-02-09T06:41:47.128" v="1927" actId="1076"/>
          <ac:spMkLst>
            <pc:docMk/>
            <pc:sldMk cId="2693488174" sldId="280"/>
            <ac:spMk id="98" creationId="{DB8B88DE-97BF-48ED-8C1A-4F680A1CCE09}"/>
          </ac:spMkLst>
        </pc:spChg>
        <pc:spChg chg="del">
          <ac:chgData name="Xuanbo" userId="52a29cb4-095e-4b88-8e5b-abe65ecae15b" providerId="ADAL" clId="{25745604-CCC7-48F4-843B-722F26C1113A}" dt="2023-02-09T05:21:45.467" v="824" actId="21"/>
          <ac:spMkLst>
            <pc:docMk/>
            <pc:sldMk cId="2693488174" sldId="280"/>
            <ac:spMk id="99" creationId="{9F353717-7139-423B-898B-0285FAB11EEE}"/>
          </ac:spMkLst>
        </pc:spChg>
        <pc:spChg chg="del">
          <ac:chgData name="Xuanbo" userId="52a29cb4-095e-4b88-8e5b-abe65ecae15b" providerId="ADAL" clId="{25745604-CCC7-48F4-843B-722F26C1113A}" dt="2023-02-09T05:21:45.467" v="824" actId="21"/>
          <ac:spMkLst>
            <pc:docMk/>
            <pc:sldMk cId="2693488174" sldId="280"/>
            <ac:spMk id="101" creationId="{C6640F8F-5713-4FAE-B4C4-73152B760DE7}"/>
          </ac:spMkLst>
        </pc:spChg>
        <pc:spChg chg="del">
          <ac:chgData name="Xuanbo" userId="52a29cb4-095e-4b88-8e5b-abe65ecae15b" providerId="ADAL" clId="{25745604-CCC7-48F4-843B-722F26C1113A}" dt="2023-02-09T05:22:07.505" v="825" actId="21"/>
          <ac:spMkLst>
            <pc:docMk/>
            <pc:sldMk cId="2693488174" sldId="280"/>
            <ac:spMk id="103" creationId="{DDC521CC-C49D-4501-B976-79514DC0FA80}"/>
          </ac:spMkLst>
        </pc:spChg>
        <pc:grpChg chg="add del mod">
          <ac:chgData name="Xuanbo" userId="52a29cb4-095e-4b88-8e5b-abe65ecae15b" providerId="ADAL" clId="{25745604-CCC7-48F4-843B-722F26C1113A}" dt="2023-02-09T05:23:35.774" v="842" actId="165"/>
          <ac:grpSpMkLst>
            <pc:docMk/>
            <pc:sldMk cId="2693488174" sldId="280"/>
            <ac:grpSpMk id="2" creationId="{93736767-3E91-492B-AC07-694E8699EB82}"/>
          </ac:grpSpMkLst>
        </pc:grpChg>
        <pc:grpChg chg="add del mod">
          <ac:chgData name="Xuanbo" userId="52a29cb4-095e-4b88-8e5b-abe65ecae15b" providerId="ADAL" clId="{25745604-CCC7-48F4-843B-722F26C1113A}" dt="2023-02-09T05:24:04.898" v="852" actId="21"/>
          <ac:grpSpMkLst>
            <pc:docMk/>
            <pc:sldMk cId="2693488174" sldId="280"/>
            <ac:grpSpMk id="3" creationId="{EA1C3075-B221-4BE7-8D2A-1B160D5489AD}"/>
          </ac:grpSpMkLst>
        </pc:grpChg>
        <pc:picChg chg="add del mod">
          <ac:chgData name="Xuanbo" userId="52a29cb4-095e-4b88-8e5b-abe65ecae15b" providerId="ADAL" clId="{25745604-CCC7-48F4-843B-722F26C1113A}" dt="2023-02-09T05:23:27.113" v="839" actId="21"/>
          <ac:picMkLst>
            <pc:docMk/>
            <pc:sldMk cId="2693488174" sldId="280"/>
            <ac:picMk id="35" creationId="{07B07A8F-9911-4F69-9DE3-1D788387DE88}"/>
          </ac:picMkLst>
        </pc:picChg>
        <pc:picChg chg="add mod">
          <ac:chgData name="Xuanbo" userId="52a29cb4-095e-4b88-8e5b-abe65ecae15b" providerId="ADAL" clId="{25745604-CCC7-48F4-843B-722F26C1113A}" dt="2023-02-09T05:23:15.466" v="835" actId="164"/>
          <ac:picMkLst>
            <pc:docMk/>
            <pc:sldMk cId="2693488174" sldId="280"/>
            <ac:picMk id="36" creationId="{E62677E7-46E3-48F1-A7CB-CBB036D6ABA0}"/>
          </ac:picMkLst>
        </pc:picChg>
        <pc:picChg chg="add mod">
          <ac:chgData name="Xuanbo" userId="52a29cb4-095e-4b88-8e5b-abe65ecae15b" providerId="ADAL" clId="{25745604-CCC7-48F4-843B-722F26C1113A}" dt="2023-02-09T05:23:15.466" v="835" actId="164"/>
          <ac:picMkLst>
            <pc:docMk/>
            <pc:sldMk cId="2693488174" sldId="280"/>
            <ac:picMk id="37" creationId="{57190336-6B31-412D-B366-3BDD03CE2150}"/>
          </ac:picMkLst>
        </pc:picChg>
        <pc:picChg chg="add del mod">
          <ac:chgData name="Xuanbo" userId="52a29cb4-095e-4b88-8e5b-abe65ecae15b" providerId="ADAL" clId="{25745604-CCC7-48F4-843B-722F26C1113A}" dt="2023-02-09T05:23:27.113" v="839" actId="21"/>
          <ac:picMkLst>
            <pc:docMk/>
            <pc:sldMk cId="2693488174" sldId="280"/>
            <ac:picMk id="38" creationId="{EC0455CD-ED44-421E-8AA2-7D1706C2A8EB}"/>
          </ac:picMkLst>
        </pc:picChg>
        <pc:picChg chg="add mod">
          <ac:chgData name="Xuanbo" userId="52a29cb4-095e-4b88-8e5b-abe65ecae15b" providerId="ADAL" clId="{25745604-CCC7-48F4-843B-722F26C1113A}" dt="2023-02-09T05:23:15.466" v="835" actId="164"/>
          <ac:picMkLst>
            <pc:docMk/>
            <pc:sldMk cId="2693488174" sldId="280"/>
            <ac:picMk id="39" creationId="{A087FA63-135D-421C-9EF3-EC6E2F241E6B}"/>
          </ac:picMkLst>
        </pc:picChg>
        <pc:picChg chg="add mod">
          <ac:chgData name="Xuanbo" userId="52a29cb4-095e-4b88-8e5b-abe65ecae15b" providerId="ADAL" clId="{25745604-CCC7-48F4-843B-722F26C1113A}" dt="2023-02-09T06:41:47.128" v="1927" actId="1076"/>
          <ac:picMkLst>
            <pc:docMk/>
            <pc:sldMk cId="2693488174" sldId="280"/>
            <ac:picMk id="46" creationId="{71352F7A-1FF4-4A6E-9838-22B669604A39}"/>
          </ac:picMkLst>
        </pc:picChg>
        <pc:picChg chg="add mod">
          <ac:chgData name="Xuanbo" userId="52a29cb4-095e-4b88-8e5b-abe65ecae15b" providerId="ADAL" clId="{25745604-CCC7-48F4-843B-722F26C1113A}" dt="2023-02-09T06:41:47.128" v="1927" actId="1076"/>
          <ac:picMkLst>
            <pc:docMk/>
            <pc:sldMk cId="2693488174" sldId="280"/>
            <ac:picMk id="47" creationId="{C0B81658-1186-4677-B2A0-BBC7010254B5}"/>
          </ac:picMkLst>
        </pc:picChg>
        <pc:picChg chg="add mod">
          <ac:chgData name="Xuanbo" userId="52a29cb4-095e-4b88-8e5b-abe65ecae15b" providerId="ADAL" clId="{25745604-CCC7-48F4-843B-722F26C1113A}" dt="2023-02-09T06:41:47.128" v="1927" actId="1076"/>
          <ac:picMkLst>
            <pc:docMk/>
            <pc:sldMk cId="2693488174" sldId="280"/>
            <ac:picMk id="48" creationId="{F02CF969-D0FB-4D97-B2D6-5FA12AA5F71C}"/>
          </ac:picMkLst>
        </pc:picChg>
        <pc:picChg chg="del">
          <ac:chgData name="Xuanbo" userId="52a29cb4-095e-4b88-8e5b-abe65ecae15b" providerId="ADAL" clId="{25745604-CCC7-48F4-843B-722F26C1113A}" dt="2023-02-09T05:22:07.505" v="825" actId="21"/>
          <ac:picMkLst>
            <pc:docMk/>
            <pc:sldMk cId="2693488174" sldId="280"/>
            <ac:picMk id="57" creationId="{BC72AB62-47BF-421A-96E5-CB29CF096155}"/>
          </ac:picMkLst>
        </pc:picChg>
        <pc:picChg chg="del">
          <ac:chgData name="Xuanbo" userId="52a29cb4-095e-4b88-8e5b-abe65ecae15b" providerId="ADAL" clId="{25745604-CCC7-48F4-843B-722F26C1113A}" dt="2023-02-09T05:22:07.505" v="825" actId="21"/>
          <ac:picMkLst>
            <pc:docMk/>
            <pc:sldMk cId="2693488174" sldId="280"/>
            <ac:picMk id="58" creationId="{CF63D75F-9890-4602-BE91-5395116C9220}"/>
          </ac:picMkLst>
        </pc:picChg>
        <pc:picChg chg="del">
          <ac:chgData name="Xuanbo" userId="52a29cb4-095e-4b88-8e5b-abe65ecae15b" providerId="ADAL" clId="{25745604-CCC7-48F4-843B-722F26C1113A}" dt="2023-02-09T05:22:07.505" v="825" actId="21"/>
          <ac:picMkLst>
            <pc:docMk/>
            <pc:sldMk cId="2693488174" sldId="280"/>
            <ac:picMk id="59" creationId="{EE17209F-739F-4CBD-A7D4-39D017F6FA2A}"/>
          </ac:picMkLst>
        </pc:picChg>
        <pc:picChg chg="del">
          <ac:chgData name="Xuanbo" userId="52a29cb4-095e-4b88-8e5b-abe65ecae15b" providerId="ADAL" clId="{25745604-CCC7-48F4-843B-722F26C1113A}" dt="2023-02-09T05:22:07.505" v="825" actId="21"/>
          <ac:picMkLst>
            <pc:docMk/>
            <pc:sldMk cId="2693488174" sldId="280"/>
            <ac:picMk id="63" creationId="{FA7BFD59-74F4-48B3-BF2C-3AA7B832E7C8}"/>
          </ac:picMkLst>
        </pc:picChg>
        <pc:picChg chg="del">
          <ac:chgData name="Xuanbo" userId="52a29cb4-095e-4b88-8e5b-abe65ecae15b" providerId="ADAL" clId="{25745604-CCC7-48F4-843B-722F26C1113A}" dt="2023-02-09T05:22:07.505" v="825" actId="21"/>
          <ac:picMkLst>
            <pc:docMk/>
            <pc:sldMk cId="2693488174" sldId="280"/>
            <ac:picMk id="64" creationId="{5ABA9870-0B10-4DFE-8D1C-8D2393B12108}"/>
          </ac:picMkLst>
        </pc:picChg>
        <pc:picChg chg="del">
          <ac:chgData name="Xuanbo" userId="52a29cb4-095e-4b88-8e5b-abe65ecae15b" providerId="ADAL" clId="{25745604-CCC7-48F4-843B-722F26C1113A}" dt="2023-02-09T05:22:07.505" v="825" actId="21"/>
          <ac:picMkLst>
            <pc:docMk/>
            <pc:sldMk cId="2693488174" sldId="280"/>
            <ac:picMk id="67" creationId="{751B5EEA-70C2-4B1B-974D-F6B0C6A9983D}"/>
          </ac:picMkLst>
        </pc:picChg>
        <pc:picChg chg="mod">
          <ac:chgData name="Xuanbo" userId="52a29cb4-095e-4b88-8e5b-abe65ecae15b" providerId="ADAL" clId="{25745604-CCC7-48F4-843B-722F26C1113A}" dt="2023-02-09T06:41:47.128" v="1927" actId="1076"/>
          <ac:picMkLst>
            <pc:docMk/>
            <pc:sldMk cId="2693488174" sldId="280"/>
            <ac:picMk id="77" creationId="{E5446242-FD5C-4EF9-9C48-5FA9C2D3843E}"/>
          </ac:picMkLst>
        </pc:picChg>
        <pc:picChg chg="add del mod topLvl">
          <ac:chgData name="Xuanbo" userId="52a29cb4-095e-4b88-8e5b-abe65ecae15b" providerId="ADAL" clId="{25745604-CCC7-48F4-843B-722F26C1113A}" dt="2023-02-09T06:41:47.128" v="1927" actId="1076"/>
          <ac:picMkLst>
            <pc:docMk/>
            <pc:sldMk cId="2693488174" sldId="280"/>
            <ac:picMk id="79" creationId="{387070F7-4522-4B78-94D0-FDFBB3438352}"/>
          </ac:picMkLst>
        </pc:picChg>
        <pc:picChg chg="mod topLvl">
          <ac:chgData name="Xuanbo" userId="52a29cb4-095e-4b88-8e5b-abe65ecae15b" providerId="ADAL" clId="{25745604-CCC7-48F4-843B-722F26C1113A}" dt="2023-02-09T06:41:47.128" v="1927" actId="1076"/>
          <ac:picMkLst>
            <pc:docMk/>
            <pc:sldMk cId="2693488174" sldId="280"/>
            <ac:picMk id="80" creationId="{AF45E2F2-41E1-41C9-B07F-C62AD8EF0812}"/>
          </ac:picMkLst>
        </pc:picChg>
        <pc:picChg chg="mod">
          <ac:chgData name="Xuanbo" userId="52a29cb4-095e-4b88-8e5b-abe65ecae15b" providerId="ADAL" clId="{25745604-CCC7-48F4-843B-722F26C1113A}" dt="2023-02-09T06:41:47.128" v="1927" actId="1076"/>
          <ac:picMkLst>
            <pc:docMk/>
            <pc:sldMk cId="2693488174" sldId="280"/>
            <ac:picMk id="83" creationId="{C431E87C-87CF-4C7C-97CD-1EF28B15D967}"/>
          </ac:picMkLst>
        </pc:picChg>
        <pc:picChg chg="mod topLvl">
          <ac:chgData name="Xuanbo" userId="52a29cb4-095e-4b88-8e5b-abe65ecae15b" providerId="ADAL" clId="{25745604-CCC7-48F4-843B-722F26C1113A}" dt="2023-02-09T06:41:47.128" v="1927" actId="1076"/>
          <ac:picMkLst>
            <pc:docMk/>
            <pc:sldMk cId="2693488174" sldId="280"/>
            <ac:picMk id="84" creationId="{6BBD44C2-BC34-404C-AAE9-8B5B87EB396B}"/>
          </ac:picMkLst>
        </pc:picChg>
        <pc:picChg chg="del">
          <ac:chgData name="Xuanbo" userId="52a29cb4-095e-4b88-8e5b-abe65ecae15b" providerId="ADAL" clId="{25745604-CCC7-48F4-843B-722F26C1113A}" dt="2023-02-09T05:21:45.467" v="824" actId="21"/>
          <ac:picMkLst>
            <pc:docMk/>
            <pc:sldMk cId="2693488174" sldId="280"/>
            <ac:picMk id="85" creationId="{55C300E0-6B5E-4213-B8C1-C025275F3F3C}"/>
          </ac:picMkLst>
        </pc:picChg>
        <pc:cxnChg chg="del">
          <ac:chgData name="Xuanbo" userId="52a29cb4-095e-4b88-8e5b-abe65ecae15b" providerId="ADAL" clId="{25745604-CCC7-48F4-843B-722F26C1113A}" dt="2023-02-09T05:23:27.113" v="839" actId="21"/>
          <ac:cxnSpMkLst>
            <pc:docMk/>
            <pc:sldMk cId="2693488174" sldId="280"/>
            <ac:cxnSpMk id="66" creationId="{47B1EB07-C521-452F-8A87-E98B98838F03}"/>
          </ac:cxnSpMkLst>
        </pc:cxn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27D2F8-1E6F-6203-39A1-C9CF611F3EF7}"/>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6C2BE5B-B0B0-AE0B-4747-81E5C6F0294F}"/>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AD28E2E-6F48-4459-0EE7-1C18AEA5701D}"/>
              </a:ext>
            </a:extLst>
          </p:cNvPr>
          <p:cNvSpPr>
            <a:spLocks noGrp="1"/>
          </p:cNvSpPr>
          <p:nvPr>
            <p:ph type="dt" sz="half" idx="10"/>
          </p:nvPr>
        </p:nvSpPr>
        <p:spPr>
          <a:xfrm>
            <a:off x="838200" y="6356350"/>
            <a:ext cx="2743200" cy="365125"/>
          </a:xfrm>
          <a:prstGeom prst="rect">
            <a:avLst/>
          </a:prstGeom>
        </p:spPr>
        <p:txBody>
          <a:bodyPr/>
          <a:lstStyle/>
          <a:p>
            <a:fld id="{EBFF6B57-3ABC-4421-A8BE-44D02CB02B65}" type="datetimeFigureOut">
              <a:rPr lang="en-US" smtClean="0"/>
              <a:t>2/8/2023</a:t>
            </a:fld>
            <a:endParaRPr lang="en-US"/>
          </a:p>
        </p:txBody>
      </p:sp>
      <p:sp>
        <p:nvSpPr>
          <p:cNvPr id="5" name="Footer Placeholder 4">
            <a:extLst>
              <a:ext uri="{FF2B5EF4-FFF2-40B4-BE49-F238E27FC236}">
                <a16:creationId xmlns:a16="http://schemas.microsoft.com/office/drawing/2014/main" id="{CD0024C7-45FF-8747-8B61-2604E0C41EF5}"/>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B82D23A-F77C-4CB2-9668-03F74A968AF5}"/>
              </a:ext>
            </a:extLst>
          </p:cNvPr>
          <p:cNvSpPr>
            <a:spLocks noGrp="1"/>
          </p:cNvSpPr>
          <p:nvPr>
            <p:ph type="sldNum" sz="quarter" idx="12"/>
          </p:nvPr>
        </p:nvSpPr>
        <p:spPr>
          <a:xfrm>
            <a:off x="8610600" y="6356350"/>
            <a:ext cx="2743200" cy="365125"/>
          </a:xfrm>
          <a:prstGeom prst="rect">
            <a:avLst/>
          </a:prstGeom>
        </p:spPr>
        <p:txBody>
          <a:bodyPr/>
          <a:lstStyle/>
          <a:p>
            <a:fld id="{20CA27D9-75CB-47BE-B96E-8254603CA895}" type="slidenum">
              <a:rPr lang="en-US" smtClean="0"/>
              <a:t>‹#›</a:t>
            </a:fld>
            <a:endParaRPr lang="en-US"/>
          </a:p>
        </p:txBody>
      </p:sp>
    </p:spTree>
    <p:extLst>
      <p:ext uri="{BB962C8B-B14F-4D97-AF65-F5344CB8AC3E}">
        <p14:creationId xmlns:p14="http://schemas.microsoft.com/office/powerpoint/2010/main" val="25296692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81B4A-4D90-1A5F-04A7-CA1FBE56F048}"/>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E794AB1-FAF5-D014-8A86-878E68B4F9BC}"/>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D15C72A-F445-317C-C26A-0EB7ABEA236F}"/>
              </a:ext>
            </a:extLst>
          </p:cNvPr>
          <p:cNvSpPr>
            <a:spLocks noGrp="1"/>
          </p:cNvSpPr>
          <p:nvPr>
            <p:ph type="dt" sz="half" idx="10"/>
          </p:nvPr>
        </p:nvSpPr>
        <p:spPr>
          <a:xfrm>
            <a:off x="838200" y="6356350"/>
            <a:ext cx="2743200" cy="365125"/>
          </a:xfrm>
          <a:prstGeom prst="rect">
            <a:avLst/>
          </a:prstGeom>
        </p:spPr>
        <p:txBody>
          <a:bodyPr/>
          <a:lstStyle/>
          <a:p>
            <a:fld id="{EBFF6B57-3ABC-4421-A8BE-44D02CB02B65}" type="datetimeFigureOut">
              <a:rPr lang="en-US" smtClean="0"/>
              <a:t>2/8/2023</a:t>
            </a:fld>
            <a:endParaRPr lang="en-US"/>
          </a:p>
        </p:txBody>
      </p:sp>
      <p:sp>
        <p:nvSpPr>
          <p:cNvPr id="5" name="Footer Placeholder 4">
            <a:extLst>
              <a:ext uri="{FF2B5EF4-FFF2-40B4-BE49-F238E27FC236}">
                <a16:creationId xmlns:a16="http://schemas.microsoft.com/office/drawing/2014/main" id="{96A57B01-BA67-43D0-E455-719961EF71E9}"/>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7D3AF57A-F540-575E-48D8-F9D06F748A07}"/>
              </a:ext>
            </a:extLst>
          </p:cNvPr>
          <p:cNvSpPr>
            <a:spLocks noGrp="1"/>
          </p:cNvSpPr>
          <p:nvPr>
            <p:ph type="sldNum" sz="quarter" idx="12"/>
          </p:nvPr>
        </p:nvSpPr>
        <p:spPr>
          <a:xfrm>
            <a:off x="8610600" y="6356350"/>
            <a:ext cx="2743200" cy="365125"/>
          </a:xfrm>
          <a:prstGeom prst="rect">
            <a:avLst/>
          </a:prstGeom>
        </p:spPr>
        <p:txBody>
          <a:bodyPr/>
          <a:lstStyle/>
          <a:p>
            <a:fld id="{20CA27D9-75CB-47BE-B96E-8254603CA895}" type="slidenum">
              <a:rPr lang="en-US" smtClean="0"/>
              <a:t>‹#›</a:t>
            </a:fld>
            <a:endParaRPr lang="en-US"/>
          </a:p>
        </p:txBody>
      </p:sp>
    </p:spTree>
    <p:extLst>
      <p:ext uri="{BB962C8B-B14F-4D97-AF65-F5344CB8AC3E}">
        <p14:creationId xmlns:p14="http://schemas.microsoft.com/office/powerpoint/2010/main" val="39446652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26774E4-00EF-5B8D-8AF4-BAB70EE48BF9}"/>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C8A5E7F-539B-43C3-B704-96C71842A5C2}"/>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48795B2-E8B7-E886-A68A-C8308AC6CFDF}"/>
              </a:ext>
            </a:extLst>
          </p:cNvPr>
          <p:cNvSpPr>
            <a:spLocks noGrp="1"/>
          </p:cNvSpPr>
          <p:nvPr>
            <p:ph type="dt" sz="half" idx="10"/>
          </p:nvPr>
        </p:nvSpPr>
        <p:spPr>
          <a:xfrm>
            <a:off x="838200" y="6356350"/>
            <a:ext cx="2743200" cy="365125"/>
          </a:xfrm>
          <a:prstGeom prst="rect">
            <a:avLst/>
          </a:prstGeom>
        </p:spPr>
        <p:txBody>
          <a:bodyPr/>
          <a:lstStyle/>
          <a:p>
            <a:fld id="{EBFF6B57-3ABC-4421-A8BE-44D02CB02B65}" type="datetimeFigureOut">
              <a:rPr lang="en-US" smtClean="0"/>
              <a:t>2/8/2023</a:t>
            </a:fld>
            <a:endParaRPr lang="en-US"/>
          </a:p>
        </p:txBody>
      </p:sp>
      <p:sp>
        <p:nvSpPr>
          <p:cNvPr id="5" name="Footer Placeholder 4">
            <a:extLst>
              <a:ext uri="{FF2B5EF4-FFF2-40B4-BE49-F238E27FC236}">
                <a16:creationId xmlns:a16="http://schemas.microsoft.com/office/drawing/2014/main" id="{993C9106-D9B1-E8C6-44AD-496350253F69}"/>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C2F9F753-20C8-5B44-CE88-1DE04A041041}"/>
              </a:ext>
            </a:extLst>
          </p:cNvPr>
          <p:cNvSpPr>
            <a:spLocks noGrp="1"/>
          </p:cNvSpPr>
          <p:nvPr>
            <p:ph type="sldNum" sz="quarter" idx="12"/>
          </p:nvPr>
        </p:nvSpPr>
        <p:spPr>
          <a:xfrm>
            <a:off x="8610600" y="6356350"/>
            <a:ext cx="2743200" cy="365125"/>
          </a:xfrm>
          <a:prstGeom prst="rect">
            <a:avLst/>
          </a:prstGeom>
        </p:spPr>
        <p:txBody>
          <a:bodyPr/>
          <a:lstStyle/>
          <a:p>
            <a:fld id="{20CA27D9-75CB-47BE-B96E-8254603CA895}" type="slidenum">
              <a:rPr lang="en-US" smtClean="0"/>
              <a:t>‹#›</a:t>
            </a:fld>
            <a:endParaRPr lang="en-US"/>
          </a:p>
        </p:txBody>
      </p:sp>
    </p:spTree>
    <p:extLst>
      <p:ext uri="{BB962C8B-B14F-4D97-AF65-F5344CB8AC3E}">
        <p14:creationId xmlns:p14="http://schemas.microsoft.com/office/powerpoint/2010/main" val="15059600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04457A-4AC5-2B75-19F0-7F468C8A6086}"/>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786B2C0B-5DC0-302D-2023-23ACD9C62C1D}"/>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D8AC3CF-1473-86BC-5AFE-8F440AE9C0F6}"/>
              </a:ext>
            </a:extLst>
          </p:cNvPr>
          <p:cNvSpPr>
            <a:spLocks noGrp="1"/>
          </p:cNvSpPr>
          <p:nvPr>
            <p:ph type="dt" sz="half" idx="10"/>
          </p:nvPr>
        </p:nvSpPr>
        <p:spPr>
          <a:xfrm>
            <a:off x="838200" y="6356350"/>
            <a:ext cx="2743200" cy="365125"/>
          </a:xfrm>
          <a:prstGeom prst="rect">
            <a:avLst/>
          </a:prstGeom>
        </p:spPr>
        <p:txBody>
          <a:bodyPr/>
          <a:lstStyle/>
          <a:p>
            <a:fld id="{EBFF6B57-3ABC-4421-A8BE-44D02CB02B65}" type="datetimeFigureOut">
              <a:rPr lang="en-US" smtClean="0"/>
              <a:t>2/8/2023</a:t>
            </a:fld>
            <a:endParaRPr lang="en-US"/>
          </a:p>
        </p:txBody>
      </p:sp>
      <p:sp>
        <p:nvSpPr>
          <p:cNvPr id="5" name="Footer Placeholder 4">
            <a:extLst>
              <a:ext uri="{FF2B5EF4-FFF2-40B4-BE49-F238E27FC236}">
                <a16:creationId xmlns:a16="http://schemas.microsoft.com/office/drawing/2014/main" id="{5F7CAC54-819E-C95A-1CF2-8D20AF962D75}"/>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75D37215-A831-C9D1-CCAF-4A57695A7D0D}"/>
              </a:ext>
            </a:extLst>
          </p:cNvPr>
          <p:cNvSpPr>
            <a:spLocks noGrp="1"/>
          </p:cNvSpPr>
          <p:nvPr>
            <p:ph type="sldNum" sz="quarter" idx="12"/>
          </p:nvPr>
        </p:nvSpPr>
        <p:spPr>
          <a:xfrm>
            <a:off x="8610600" y="6356350"/>
            <a:ext cx="2743200" cy="365125"/>
          </a:xfrm>
          <a:prstGeom prst="rect">
            <a:avLst/>
          </a:prstGeom>
        </p:spPr>
        <p:txBody>
          <a:bodyPr/>
          <a:lstStyle/>
          <a:p>
            <a:fld id="{20CA27D9-75CB-47BE-B96E-8254603CA895}" type="slidenum">
              <a:rPr lang="en-US" smtClean="0"/>
              <a:t>‹#›</a:t>
            </a:fld>
            <a:endParaRPr lang="en-US"/>
          </a:p>
        </p:txBody>
      </p:sp>
    </p:spTree>
    <p:extLst>
      <p:ext uri="{BB962C8B-B14F-4D97-AF65-F5344CB8AC3E}">
        <p14:creationId xmlns:p14="http://schemas.microsoft.com/office/powerpoint/2010/main" val="25839581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FCC3A4-6EDD-E151-00B3-4F41BEC66C81}"/>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9EBA2B7-DFC5-8127-CF09-AA972265F050}"/>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1191AC5-189B-38EA-2953-0A989DDA300E}"/>
              </a:ext>
            </a:extLst>
          </p:cNvPr>
          <p:cNvSpPr>
            <a:spLocks noGrp="1"/>
          </p:cNvSpPr>
          <p:nvPr>
            <p:ph type="dt" sz="half" idx="10"/>
          </p:nvPr>
        </p:nvSpPr>
        <p:spPr>
          <a:xfrm>
            <a:off x="838200" y="6356350"/>
            <a:ext cx="2743200" cy="365125"/>
          </a:xfrm>
          <a:prstGeom prst="rect">
            <a:avLst/>
          </a:prstGeom>
        </p:spPr>
        <p:txBody>
          <a:bodyPr/>
          <a:lstStyle/>
          <a:p>
            <a:fld id="{EBFF6B57-3ABC-4421-A8BE-44D02CB02B65}" type="datetimeFigureOut">
              <a:rPr lang="en-US" smtClean="0"/>
              <a:t>2/8/2023</a:t>
            </a:fld>
            <a:endParaRPr lang="en-US"/>
          </a:p>
        </p:txBody>
      </p:sp>
      <p:sp>
        <p:nvSpPr>
          <p:cNvPr id="5" name="Footer Placeholder 4">
            <a:extLst>
              <a:ext uri="{FF2B5EF4-FFF2-40B4-BE49-F238E27FC236}">
                <a16:creationId xmlns:a16="http://schemas.microsoft.com/office/drawing/2014/main" id="{7B61B7E4-72F3-DF47-2984-1CD2D866B01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399B695-1BB9-7130-5A76-32343F1DC26B}"/>
              </a:ext>
            </a:extLst>
          </p:cNvPr>
          <p:cNvSpPr>
            <a:spLocks noGrp="1"/>
          </p:cNvSpPr>
          <p:nvPr>
            <p:ph type="sldNum" sz="quarter" idx="12"/>
          </p:nvPr>
        </p:nvSpPr>
        <p:spPr>
          <a:xfrm>
            <a:off x="8610600" y="6356350"/>
            <a:ext cx="2743200" cy="365125"/>
          </a:xfrm>
          <a:prstGeom prst="rect">
            <a:avLst/>
          </a:prstGeom>
        </p:spPr>
        <p:txBody>
          <a:bodyPr/>
          <a:lstStyle/>
          <a:p>
            <a:fld id="{20CA27D9-75CB-47BE-B96E-8254603CA895}" type="slidenum">
              <a:rPr lang="en-US" smtClean="0"/>
              <a:t>‹#›</a:t>
            </a:fld>
            <a:endParaRPr lang="en-US"/>
          </a:p>
        </p:txBody>
      </p:sp>
    </p:spTree>
    <p:extLst>
      <p:ext uri="{BB962C8B-B14F-4D97-AF65-F5344CB8AC3E}">
        <p14:creationId xmlns:p14="http://schemas.microsoft.com/office/powerpoint/2010/main" val="1490709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37AE0F-6573-15D0-6C36-8FDC5E57717A}"/>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2CC4BA1F-F27C-8D5F-48BD-7B899781A5D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8B142ED-1E86-D7A6-0B62-82F0D646649A}"/>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D20B985-1F84-1C2D-5021-4E0A6A7EA626}"/>
              </a:ext>
            </a:extLst>
          </p:cNvPr>
          <p:cNvSpPr>
            <a:spLocks noGrp="1"/>
          </p:cNvSpPr>
          <p:nvPr>
            <p:ph type="dt" sz="half" idx="10"/>
          </p:nvPr>
        </p:nvSpPr>
        <p:spPr>
          <a:xfrm>
            <a:off x="838200" y="6356350"/>
            <a:ext cx="2743200" cy="365125"/>
          </a:xfrm>
          <a:prstGeom prst="rect">
            <a:avLst/>
          </a:prstGeom>
        </p:spPr>
        <p:txBody>
          <a:bodyPr/>
          <a:lstStyle/>
          <a:p>
            <a:fld id="{EBFF6B57-3ABC-4421-A8BE-44D02CB02B65}" type="datetimeFigureOut">
              <a:rPr lang="en-US" smtClean="0"/>
              <a:t>2/8/2023</a:t>
            </a:fld>
            <a:endParaRPr lang="en-US"/>
          </a:p>
        </p:txBody>
      </p:sp>
      <p:sp>
        <p:nvSpPr>
          <p:cNvPr id="6" name="Footer Placeholder 5">
            <a:extLst>
              <a:ext uri="{FF2B5EF4-FFF2-40B4-BE49-F238E27FC236}">
                <a16:creationId xmlns:a16="http://schemas.microsoft.com/office/drawing/2014/main" id="{C2AF1521-0D91-B42C-2E29-FA64CD0EADA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D766F953-2192-C483-B4C2-45A073BCC306}"/>
              </a:ext>
            </a:extLst>
          </p:cNvPr>
          <p:cNvSpPr>
            <a:spLocks noGrp="1"/>
          </p:cNvSpPr>
          <p:nvPr>
            <p:ph type="sldNum" sz="quarter" idx="12"/>
          </p:nvPr>
        </p:nvSpPr>
        <p:spPr>
          <a:xfrm>
            <a:off x="8610600" y="6356350"/>
            <a:ext cx="2743200" cy="365125"/>
          </a:xfrm>
          <a:prstGeom prst="rect">
            <a:avLst/>
          </a:prstGeom>
        </p:spPr>
        <p:txBody>
          <a:bodyPr/>
          <a:lstStyle/>
          <a:p>
            <a:fld id="{20CA27D9-75CB-47BE-B96E-8254603CA895}" type="slidenum">
              <a:rPr lang="en-US" smtClean="0"/>
              <a:t>‹#›</a:t>
            </a:fld>
            <a:endParaRPr lang="en-US"/>
          </a:p>
        </p:txBody>
      </p:sp>
    </p:spTree>
    <p:extLst>
      <p:ext uri="{BB962C8B-B14F-4D97-AF65-F5344CB8AC3E}">
        <p14:creationId xmlns:p14="http://schemas.microsoft.com/office/powerpoint/2010/main" val="41093501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5E016C-0756-44A1-9F06-CF2EF79F4A80}"/>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5D8989EF-A03E-F1C8-317A-01ADD7E918B6}"/>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A7FD251-C09C-D873-632E-00D8ECB5000A}"/>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F98F9C7-82E1-F456-8DB0-E0F85FC01B91}"/>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3314431-A018-0794-AA40-83C7A17240B0}"/>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85AE7E5-6DA9-A025-C333-090699D72829}"/>
              </a:ext>
            </a:extLst>
          </p:cNvPr>
          <p:cNvSpPr>
            <a:spLocks noGrp="1"/>
          </p:cNvSpPr>
          <p:nvPr>
            <p:ph type="dt" sz="half" idx="10"/>
          </p:nvPr>
        </p:nvSpPr>
        <p:spPr>
          <a:xfrm>
            <a:off x="838200" y="6356350"/>
            <a:ext cx="2743200" cy="365125"/>
          </a:xfrm>
          <a:prstGeom prst="rect">
            <a:avLst/>
          </a:prstGeom>
        </p:spPr>
        <p:txBody>
          <a:bodyPr/>
          <a:lstStyle/>
          <a:p>
            <a:fld id="{EBFF6B57-3ABC-4421-A8BE-44D02CB02B65}" type="datetimeFigureOut">
              <a:rPr lang="en-US" smtClean="0"/>
              <a:t>2/8/2023</a:t>
            </a:fld>
            <a:endParaRPr lang="en-US"/>
          </a:p>
        </p:txBody>
      </p:sp>
      <p:sp>
        <p:nvSpPr>
          <p:cNvPr id="8" name="Footer Placeholder 7">
            <a:extLst>
              <a:ext uri="{FF2B5EF4-FFF2-40B4-BE49-F238E27FC236}">
                <a16:creationId xmlns:a16="http://schemas.microsoft.com/office/drawing/2014/main" id="{6FDD4A20-CF8F-7B05-2279-841642792658}"/>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AA72C321-9539-9C9F-0B0A-1F5615EDF795}"/>
              </a:ext>
            </a:extLst>
          </p:cNvPr>
          <p:cNvSpPr>
            <a:spLocks noGrp="1"/>
          </p:cNvSpPr>
          <p:nvPr>
            <p:ph type="sldNum" sz="quarter" idx="12"/>
          </p:nvPr>
        </p:nvSpPr>
        <p:spPr>
          <a:xfrm>
            <a:off x="8610600" y="6356350"/>
            <a:ext cx="2743200" cy="365125"/>
          </a:xfrm>
          <a:prstGeom prst="rect">
            <a:avLst/>
          </a:prstGeom>
        </p:spPr>
        <p:txBody>
          <a:bodyPr/>
          <a:lstStyle/>
          <a:p>
            <a:fld id="{20CA27D9-75CB-47BE-B96E-8254603CA895}" type="slidenum">
              <a:rPr lang="en-US" smtClean="0"/>
              <a:t>‹#›</a:t>
            </a:fld>
            <a:endParaRPr lang="en-US"/>
          </a:p>
        </p:txBody>
      </p:sp>
    </p:spTree>
    <p:extLst>
      <p:ext uri="{BB962C8B-B14F-4D97-AF65-F5344CB8AC3E}">
        <p14:creationId xmlns:p14="http://schemas.microsoft.com/office/powerpoint/2010/main" val="17496816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6B537-3CDB-E32A-E28E-39AAE2031165}"/>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561875B3-D5BE-008B-C20F-066B2F4A0FAC}"/>
              </a:ext>
            </a:extLst>
          </p:cNvPr>
          <p:cNvSpPr>
            <a:spLocks noGrp="1"/>
          </p:cNvSpPr>
          <p:nvPr>
            <p:ph type="dt" sz="half" idx="10"/>
          </p:nvPr>
        </p:nvSpPr>
        <p:spPr>
          <a:xfrm>
            <a:off x="838200" y="6356350"/>
            <a:ext cx="2743200" cy="365125"/>
          </a:xfrm>
          <a:prstGeom prst="rect">
            <a:avLst/>
          </a:prstGeom>
        </p:spPr>
        <p:txBody>
          <a:bodyPr/>
          <a:lstStyle/>
          <a:p>
            <a:fld id="{EBFF6B57-3ABC-4421-A8BE-44D02CB02B65}" type="datetimeFigureOut">
              <a:rPr lang="en-US" smtClean="0"/>
              <a:t>2/8/2023</a:t>
            </a:fld>
            <a:endParaRPr lang="en-US"/>
          </a:p>
        </p:txBody>
      </p:sp>
      <p:sp>
        <p:nvSpPr>
          <p:cNvPr id="4" name="Footer Placeholder 3">
            <a:extLst>
              <a:ext uri="{FF2B5EF4-FFF2-40B4-BE49-F238E27FC236}">
                <a16:creationId xmlns:a16="http://schemas.microsoft.com/office/drawing/2014/main" id="{D6D65AAB-F04C-F877-5DD1-3F7E1DEBE135}"/>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312BCD6F-D643-BAB8-73AA-1F6A24F6A51D}"/>
              </a:ext>
            </a:extLst>
          </p:cNvPr>
          <p:cNvSpPr>
            <a:spLocks noGrp="1"/>
          </p:cNvSpPr>
          <p:nvPr>
            <p:ph type="sldNum" sz="quarter" idx="12"/>
          </p:nvPr>
        </p:nvSpPr>
        <p:spPr>
          <a:xfrm>
            <a:off x="8610600" y="6356350"/>
            <a:ext cx="2743200" cy="365125"/>
          </a:xfrm>
          <a:prstGeom prst="rect">
            <a:avLst/>
          </a:prstGeom>
        </p:spPr>
        <p:txBody>
          <a:bodyPr/>
          <a:lstStyle/>
          <a:p>
            <a:fld id="{20CA27D9-75CB-47BE-B96E-8254603CA895}" type="slidenum">
              <a:rPr lang="en-US" smtClean="0"/>
              <a:t>‹#›</a:t>
            </a:fld>
            <a:endParaRPr lang="en-US"/>
          </a:p>
        </p:txBody>
      </p:sp>
    </p:spTree>
    <p:extLst>
      <p:ext uri="{BB962C8B-B14F-4D97-AF65-F5344CB8AC3E}">
        <p14:creationId xmlns:p14="http://schemas.microsoft.com/office/powerpoint/2010/main" val="23577537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31A08CB-02CB-CA05-4013-C70ED49AFB54}"/>
              </a:ext>
            </a:extLst>
          </p:cNvPr>
          <p:cNvSpPr>
            <a:spLocks noGrp="1"/>
          </p:cNvSpPr>
          <p:nvPr>
            <p:ph type="dt" sz="half" idx="10"/>
          </p:nvPr>
        </p:nvSpPr>
        <p:spPr>
          <a:xfrm>
            <a:off x="838200" y="6356350"/>
            <a:ext cx="2743200" cy="365125"/>
          </a:xfrm>
          <a:prstGeom prst="rect">
            <a:avLst/>
          </a:prstGeom>
        </p:spPr>
        <p:txBody>
          <a:bodyPr/>
          <a:lstStyle/>
          <a:p>
            <a:fld id="{EBFF6B57-3ABC-4421-A8BE-44D02CB02B65}" type="datetimeFigureOut">
              <a:rPr lang="en-US" smtClean="0"/>
              <a:t>2/8/2023</a:t>
            </a:fld>
            <a:endParaRPr lang="en-US"/>
          </a:p>
        </p:txBody>
      </p:sp>
      <p:sp>
        <p:nvSpPr>
          <p:cNvPr id="3" name="Footer Placeholder 2">
            <a:extLst>
              <a:ext uri="{FF2B5EF4-FFF2-40B4-BE49-F238E27FC236}">
                <a16:creationId xmlns:a16="http://schemas.microsoft.com/office/drawing/2014/main" id="{1DE33C42-7623-7C65-916A-A43186FFF218}"/>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E652B504-0179-30D1-FBD8-21413B9D4C5B}"/>
              </a:ext>
            </a:extLst>
          </p:cNvPr>
          <p:cNvSpPr>
            <a:spLocks noGrp="1"/>
          </p:cNvSpPr>
          <p:nvPr>
            <p:ph type="sldNum" sz="quarter" idx="12"/>
          </p:nvPr>
        </p:nvSpPr>
        <p:spPr>
          <a:xfrm>
            <a:off x="8610600" y="6356350"/>
            <a:ext cx="2743200" cy="365125"/>
          </a:xfrm>
          <a:prstGeom prst="rect">
            <a:avLst/>
          </a:prstGeom>
        </p:spPr>
        <p:txBody>
          <a:bodyPr/>
          <a:lstStyle/>
          <a:p>
            <a:fld id="{20CA27D9-75CB-47BE-B96E-8254603CA895}" type="slidenum">
              <a:rPr lang="en-US" smtClean="0"/>
              <a:t>‹#›</a:t>
            </a:fld>
            <a:endParaRPr lang="en-US"/>
          </a:p>
        </p:txBody>
      </p:sp>
    </p:spTree>
    <p:extLst>
      <p:ext uri="{BB962C8B-B14F-4D97-AF65-F5344CB8AC3E}">
        <p14:creationId xmlns:p14="http://schemas.microsoft.com/office/powerpoint/2010/main" val="4090664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8F1225-FDE2-E2A3-6195-3634D1DDEF68}"/>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7809717-3069-9773-5D34-480150F564C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822E937-601A-191B-1E5F-B5BD9B07269E}"/>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6104732-C828-1C5D-D9C2-8B6D14097175}"/>
              </a:ext>
            </a:extLst>
          </p:cNvPr>
          <p:cNvSpPr>
            <a:spLocks noGrp="1"/>
          </p:cNvSpPr>
          <p:nvPr>
            <p:ph type="dt" sz="half" idx="10"/>
          </p:nvPr>
        </p:nvSpPr>
        <p:spPr>
          <a:xfrm>
            <a:off x="838200" y="6356350"/>
            <a:ext cx="2743200" cy="365125"/>
          </a:xfrm>
          <a:prstGeom prst="rect">
            <a:avLst/>
          </a:prstGeom>
        </p:spPr>
        <p:txBody>
          <a:bodyPr/>
          <a:lstStyle/>
          <a:p>
            <a:fld id="{EBFF6B57-3ABC-4421-A8BE-44D02CB02B65}" type="datetimeFigureOut">
              <a:rPr lang="en-US" smtClean="0"/>
              <a:t>2/8/2023</a:t>
            </a:fld>
            <a:endParaRPr lang="en-US"/>
          </a:p>
        </p:txBody>
      </p:sp>
      <p:sp>
        <p:nvSpPr>
          <p:cNvPr id="6" name="Footer Placeholder 5">
            <a:extLst>
              <a:ext uri="{FF2B5EF4-FFF2-40B4-BE49-F238E27FC236}">
                <a16:creationId xmlns:a16="http://schemas.microsoft.com/office/drawing/2014/main" id="{7C4C9424-8AD7-1869-B89D-4F405F266C42}"/>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DC2F881B-73B2-8E5C-36DD-748F3AC86870}"/>
              </a:ext>
            </a:extLst>
          </p:cNvPr>
          <p:cNvSpPr>
            <a:spLocks noGrp="1"/>
          </p:cNvSpPr>
          <p:nvPr>
            <p:ph type="sldNum" sz="quarter" idx="12"/>
          </p:nvPr>
        </p:nvSpPr>
        <p:spPr>
          <a:xfrm>
            <a:off x="8610600" y="6356350"/>
            <a:ext cx="2743200" cy="365125"/>
          </a:xfrm>
          <a:prstGeom prst="rect">
            <a:avLst/>
          </a:prstGeom>
        </p:spPr>
        <p:txBody>
          <a:bodyPr/>
          <a:lstStyle/>
          <a:p>
            <a:fld id="{20CA27D9-75CB-47BE-B96E-8254603CA895}" type="slidenum">
              <a:rPr lang="en-US" smtClean="0"/>
              <a:t>‹#›</a:t>
            </a:fld>
            <a:endParaRPr lang="en-US"/>
          </a:p>
        </p:txBody>
      </p:sp>
    </p:spTree>
    <p:extLst>
      <p:ext uri="{BB962C8B-B14F-4D97-AF65-F5344CB8AC3E}">
        <p14:creationId xmlns:p14="http://schemas.microsoft.com/office/powerpoint/2010/main" val="1913284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7CC4D1-8D9D-0A78-885A-A28B0652C111}"/>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27E1CEF-4174-5A7B-5AFC-AEFF5D56C01F}"/>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DD173F4-C3C3-EDBE-1BC4-6CA00F329C98}"/>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9949798-F04D-AFB7-984D-0E8D4C8F4ADE}"/>
              </a:ext>
            </a:extLst>
          </p:cNvPr>
          <p:cNvSpPr>
            <a:spLocks noGrp="1"/>
          </p:cNvSpPr>
          <p:nvPr>
            <p:ph type="dt" sz="half" idx="10"/>
          </p:nvPr>
        </p:nvSpPr>
        <p:spPr>
          <a:xfrm>
            <a:off x="838200" y="6356350"/>
            <a:ext cx="2743200" cy="365125"/>
          </a:xfrm>
          <a:prstGeom prst="rect">
            <a:avLst/>
          </a:prstGeom>
        </p:spPr>
        <p:txBody>
          <a:bodyPr/>
          <a:lstStyle/>
          <a:p>
            <a:fld id="{EBFF6B57-3ABC-4421-A8BE-44D02CB02B65}" type="datetimeFigureOut">
              <a:rPr lang="en-US" smtClean="0"/>
              <a:t>2/8/2023</a:t>
            </a:fld>
            <a:endParaRPr lang="en-US"/>
          </a:p>
        </p:txBody>
      </p:sp>
      <p:sp>
        <p:nvSpPr>
          <p:cNvPr id="6" name="Footer Placeholder 5">
            <a:extLst>
              <a:ext uri="{FF2B5EF4-FFF2-40B4-BE49-F238E27FC236}">
                <a16:creationId xmlns:a16="http://schemas.microsoft.com/office/drawing/2014/main" id="{B5693112-7F0E-9C7F-46F7-51F952909E8C}"/>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61F487D0-E09F-C9DA-A39B-64A6C2E9D92F}"/>
              </a:ext>
            </a:extLst>
          </p:cNvPr>
          <p:cNvSpPr>
            <a:spLocks noGrp="1"/>
          </p:cNvSpPr>
          <p:nvPr>
            <p:ph type="sldNum" sz="quarter" idx="12"/>
          </p:nvPr>
        </p:nvSpPr>
        <p:spPr>
          <a:xfrm>
            <a:off x="8610600" y="6356350"/>
            <a:ext cx="2743200" cy="365125"/>
          </a:xfrm>
          <a:prstGeom prst="rect">
            <a:avLst/>
          </a:prstGeom>
        </p:spPr>
        <p:txBody>
          <a:bodyPr/>
          <a:lstStyle/>
          <a:p>
            <a:fld id="{20CA27D9-75CB-47BE-B96E-8254603CA895}" type="slidenum">
              <a:rPr lang="en-US" smtClean="0"/>
              <a:t>‹#›</a:t>
            </a:fld>
            <a:endParaRPr lang="en-US"/>
          </a:p>
        </p:txBody>
      </p:sp>
    </p:spTree>
    <p:extLst>
      <p:ext uri="{BB962C8B-B14F-4D97-AF65-F5344CB8AC3E}">
        <p14:creationId xmlns:p14="http://schemas.microsoft.com/office/powerpoint/2010/main" val="38108407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2714351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8" Type="http://schemas.openxmlformats.org/officeDocument/2006/relationships/image" Target="../media/image15.jpg"/><Relationship Id="rId13" Type="http://schemas.openxmlformats.org/officeDocument/2006/relationships/image" Target="../media/image20.jpg"/><Relationship Id="rId18" Type="http://schemas.openxmlformats.org/officeDocument/2006/relationships/image" Target="../media/image25.jpg"/><Relationship Id="rId3" Type="http://schemas.openxmlformats.org/officeDocument/2006/relationships/image" Target="../media/image10.jpg"/><Relationship Id="rId7" Type="http://schemas.openxmlformats.org/officeDocument/2006/relationships/image" Target="../media/image14.jpg"/><Relationship Id="rId12" Type="http://schemas.openxmlformats.org/officeDocument/2006/relationships/image" Target="../media/image19.jpg"/><Relationship Id="rId17" Type="http://schemas.openxmlformats.org/officeDocument/2006/relationships/image" Target="../media/image24.jpg"/><Relationship Id="rId2" Type="http://schemas.openxmlformats.org/officeDocument/2006/relationships/image" Target="../media/image9.png"/><Relationship Id="rId16" Type="http://schemas.openxmlformats.org/officeDocument/2006/relationships/image" Target="../media/image23.jpg"/><Relationship Id="rId20" Type="http://schemas.openxmlformats.org/officeDocument/2006/relationships/image" Target="../media/image27.jpg"/><Relationship Id="rId1" Type="http://schemas.openxmlformats.org/officeDocument/2006/relationships/slideLayout" Target="../slideLayouts/slideLayout2.xml"/><Relationship Id="rId6" Type="http://schemas.openxmlformats.org/officeDocument/2006/relationships/image" Target="../media/image13.jpg"/><Relationship Id="rId11" Type="http://schemas.openxmlformats.org/officeDocument/2006/relationships/image" Target="../media/image18.jpg"/><Relationship Id="rId5" Type="http://schemas.openxmlformats.org/officeDocument/2006/relationships/image" Target="../media/image12.jpg"/><Relationship Id="rId15" Type="http://schemas.openxmlformats.org/officeDocument/2006/relationships/image" Target="../media/image22.jpg"/><Relationship Id="rId10" Type="http://schemas.openxmlformats.org/officeDocument/2006/relationships/image" Target="../media/image17.jpg"/><Relationship Id="rId19" Type="http://schemas.openxmlformats.org/officeDocument/2006/relationships/image" Target="../media/image26.jpg"/><Relationship Id="rId4" Type="http://schemas.openxmlformats.org/officeDocument/2006/relationships/image" Target="../media/image11.jpg"/><Relationship Id="rId9" Type="http://schemas.openxmlformats.org/officeDocument/2006/relationships/image" Target="../media/image16.jpg"/><Relationship Id="rId14" Type="http://schemas.openxmlformats.org/officeDocument/2006/relationships/image" Target="../media/image21.jpg"/></Relationships>
</file>

<file path=ppt/slides/_rels/slide4.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39.png"/><Relationship Id="rId18" Type="http://schemas.openxmlformats.org/officeDocument/2006/relationships/image" Target="../media/image44.jpg"/><Relationship Id="rId3" Type="http://schemas.openxmlformats.org/officeDocument/2006/relationships/image" Target="../media/image29.jpg"/><Relationship Id="rId21" Type="http://schemas.openxmlformats.org/officeDocument/2006/relationships/image" Target="../media/image47.png"/><Relationship Id="rId7" Type="http://schemas.openxmlformats.org/officeDocument/2006/relationships/image" Target="../media/image33.jpg"/><Relationship Id="rId12" Type="http://schemas.openxmlformats.org/officeDocument/2006/relationships/image" Target="../media/image38.png"/><Relationship Id="rId17" Type="http://schemas.openxmlformats.org/officeDocument/2006/relationships/image" Target="../media/image43.jpg"/><Relationship Id="rId2" Type="http://schemas.openxmlformats.org/officeDocument/2006/relationships/image" Target="../media/image28.png"/><Relationship Id="rId16" Type="http://schemas.openxmlformats.org/officeDocument/2006/relationships/image" Target="../media/image42.jpg"/><Relationship Id="rId20" Type="http://schemas.openxmlformats.org/officeDocument/2006/relationships/image" Target="../media/image46.png"/><Relationship Id="rId1" Type="http://schemas.openxmlformats.org/officeDocument/2006/relationships/slideLayout" Target="../slideLayouts/slideLayout2.xml"/><Relationship Id="rId6" Type="http://schemas.openxmlformats.org/officeDocument/2006/relationships/image" Target="../media/image32.jpg"/><Relationship Id="rId11" Type="http://schemas.openxmlformats.org/officeDocument/2006/relationships/image" Target="../media/image37.png"/><Relationship Id="rId5" Type="http://schemas.openxmlformats.org/officeDocument/2006/relationships/image" Target="../media/image31.jpg"/><Relationship Id="rId15" Type="http://schemas.openxmlformats.org/officeDocument/2006/relationships/image" Target="../media/image41.jpg"/><Relationship Id="rId23" Type="http://schemas.openxmlformats.org/officeDocument/2006/relationships/image" Target="../media/image49.png"/><Relationship Id="rId10" Type="http://schemas.openxmlformats.org/officeDocument/2006/relationships/image" Target="../media/image36.png"/><Relationship Id="rId19" Type="http://schemas.openxmlformats.org/officeDocument/2006/relationships/image" Target="../media/image45.png"/><Relationship Id="rId4" Type="http://schemas.openxmlformats.org/officeDocument/2006/relationships/image" Target="../media/image30.jpg"/><Relationship Id="rId9" Type="http://schemas.openxmlformats.org/officeDocument/2006/relationships/image" Target="../media/image35.png"/><Relationship Id="rId14" Type="http://schemas.openxmlformats.org/officeDocument/2006/relationships/image" Target="../media/image40.jpg"/><Relationship Id="rId22" Type="http://schemas.openxmlformats.org/officeDocument/2006/relationships/image" Target="../media/image48.png"/></Relationships>
</file>

<file path=ppt/slides/_rels/slide5.xml.rels><?xml version="1.0" encoding="UTF-8" standalone="yes"?>
<Relationships xmlns="http://schemas.openxmlformats.org/package/2006/relationships"><Relationship Id="rId8" Type="http://schemas.openxmlformats.org/officeDocument/2006/relationships/image" Target="../media/image56.jpg"/><Relationship Id="rId3" Type="http://schemas.openxmlformats.org/officeDocument/2006/relationships/image" Target="../media/image51.jpg"/><Relationship Id="rId7" Type="http://schemas.openxmlformats.org/officeDocument/2006/relationships/image" Target="../media/image55.jpg"/><Relationship Id="rId12" Type="http://schemas.openxmlformats.org/officeDocument/2006/relationships/image" Target="../media/image60.png"/><Relationship Id="rId2"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image" Target="../media/image54.jpg"/><Relationship Id="rId11" Type="http://schemas.openxmlformats.org/officeDocument/2006/relationships/image" Target="../media/image59.png"/><Relationship Id="rId5" Type="http://schemas.openxmlformats.org/officeDocument/2006/relationships/image" Target="../media/image53.png"/><Relationship Id="rId10" Type="http://schemas.openxmlformats.org/officeDocument/2006/relationships/image" Target="../media/image58.png"/><Relationship Id="rId4" Type="http://schemas.openxmlformats.org/officeDocument/2006/relationships/image" Target="../media/image52.jpg"/><Relationship Id="rId9" Type="http://schemas.openxmlformats.org/officeDocument/2006/relationships/image" Target="../media/image57.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89DA59E5-C499-C8AA-1580-49E9A24F5B35}"/>
              </a:ext>
            </a:extLst>
          </p:cNvPr>
          <p:cNvGrpSpPr/>
          <p:nvPr/>
        </p:nvGrpSpPr>
        <p:grpSpPr>
          <a:xfrm>
            <a:off x="369999" y="435735"/>
            <a:ext cx="4701042" cy="2841485"/>
            <a:chOff x="500628" y="435735"/>
            <a:chExt cx="4701042" cy="2841485"/>
          </a:xfrm>
        </p:grpSpPr>
        <p:sp>
          <p:nvSpPr>
            <p:cNvPr id="7" name="Rectangle à coins arrondis 19">
              <a:extLst>
                <a:ext uri="{FF2B5EF4-FFF2-40B4-BE49-F238E27FC236}">
                  <a16:creationId xmlns:a16="http://schemas.microsoft.com/office/drawing/2014/main" id="{8A8512DB-3D28-7985-AF73-D35B05BD1D43}"/>
                </a:ext>
              </a:extLst>
            </p:cNvPr>
            <p:cNvSpPr>
              <a:spLocks noChangeArrowheads="1"/>
            </p:cNvSpPr>
            <p:nvPr/>
          </p:nvSpPr>
          <p:spPr bwMode="auto">
            <a:xfrm>
              <a:off x="500628" y="1709131"/>
              <a:ext cx="4701042" cy="1568089"/>
            </a:xfrm>
            <a:prstGeom prst="roundRect">
              <a:avLst>
                <a:gd name="adj" fmla="val 16667"/>
              </a:avLst>
            </a:prstGeom>
            <a:noFill/>
            <a:ln w="9525" algn="ctr">
              <a:noFill/>
              <a:round/>
              <a:headEnd/>
              <a:tailEnd/>
            </a:ln>
            <a:extLst>
              <a:ext uri="{909E8E84-426E-40DD-AFC4-6F175D3DCCD1}">
                <a14:hiddenFill xmlns:a14="http://schemas.microsoft.com/office/drawing/2010/main">
                  <a:solidFill>
                    <a:srgbClr val="FFFFFF"/>
                  </a:solidFill>
                </a14:hiddenFill>
              </a:ext>
            </a:extLst>
          </p:spPr>
          <p:txBody>
            <a:bodyPr wrap="square">
              <a:spAutoFit/>
            </a:bodyPr>
            <a:lstStyle>
              <a:lvl1pPr marL="342900" indent="-342900">
                <a:lnSpc>
                  <a:spcPct val="110000"/>
                </a:lnSpc>
                <a:spcBef>
                  <a:spcPct val="20000"/>
                </a:spcBef>
                <a:buSzPct val="120000"/>
                <a:buBlip>
                  <a:blip r:embed="rId2"/>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indent="0" algn="ctr">
                <a:lnSpc>
                  <a:spcPct val="150000"/>
                </a:lnSpc>
                <a:spcBef>
                  <a:spcPts val="1000"/>
                </a:spcBef>
                <a:buSzTx/>
                <a:buNone/>
                <a:defRPr/>
              </a:pPr>
              <a:r>
                <a:rPr lang="en-US" altLang="zh-CN" sz="2400" b="1"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Xuanbo Miao</a:t>
              </a:r>
            </a:p>
            <a:p>
              <a:pPr marL="0" indent="0" algn="ctr">
                <a:lnSpc>
                  <a:spcPct val="100000"/>
                </a:lnSpc>
                <a:spcBef>
                  <a:spcPts val="600"/>
                </a:spcBef>
                <a:buSzTx/>
                <a:buNone/>
                <a:defRPr/>
              </a:pPr>
              <a:r>
                <a:rPr lang="en-US" altLang="zh-CN" sz="180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14422044</a:t>
              </a:r>
            </a:p>
            <a:p>
              <a:pPr marL="0" indent="0" algn="ctr">
                <a:lnSpc>
                  <a:spcPct val="150000"/>
                </a:lnSpc>
                <a:spcBef>
                  <a:spcPts val="400"/>
                </a:spcBef>
                <a:buSzTx/>
                <a:buNone/>
                <a:defRPr/>
              </a:pPr>
              <a:r>
                <a:rPr lang="en-US" altLang="zh-CN" sz="180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xmiao@mail.missouri.edu</a:t>
              </a:r>
            </a:p>
          </p:txBody>
        </p:sp>
        <p:sp>
          <p:nvSpPr>
            <p:cNvPr id="9" name="TextBox 8">
              <a:extLst>
                <a:ext uri="{FF2B5EF4-FFF2-40B4-BE49-F238E27FC236}">
                  <a16:creationId xmlns:a16="http://schemas.microsoft.com/office/drawing/2014/main" id="{4536A1E2-19E5-85F2-60D0-8CF11F284471}"/>
                </a:ext>
              </a:extLst>
            </p:cNvPr>
            <p:cNvSpPr txBox="1"/>
            <p:nvPr/>
          </p:nvSpPr>
          <p:spPr>
            <a:xfrm>
              <a:off x="562311" y="435735"/>
              <a:ext cx="4577678" cy="707886"/>
            </a:xfrm>
            <a:prstGeom prst="rect">
              <a:avLst/>
            </a:prstGeom>
            <a:noFill/>
          </p:spPr>
          <p:txBody>
            <a:bodyPr wrap="square">
              <a:spAutoFit/>
            </a:bodyPr>
            <a:lstStyle/>
            <a:p>
              <a:pPr marL="0" indent="0" algn="ctr">
                <a:lnSpc>
                  <a:spcPct val="100000"/>
                </a:lnSpc>
                <a:buNone/>
                <a:defRPr/>
              </a:pPr>
              <a:r>
                <a:rPr lang="en-US" altLang="zh-CN" sz="2000" i="1" kern="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HOMEWORK 1B</a:t>
              </a:r>
            </a:p>
            <a:p>
              <a:pPr marL="0" indent="0" algn="ctr">
                <a:lnSpc>
                  <a:spcPct val="100000"/>
                </a:lnSpc>
                <a:buNone/>
                <a:defRPr/>
              </a:pPr>
              <a:r>
                <a:rPr lang="en-US" altLang="zh-CN" sz="2000" i="1" kern="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ECE/CS 8690 </a:t>
              </a:r>
              <a:r>
                <a:rPr lang="it-IT" altLang="zh-CN" sz="2000" i="1" kern="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2302 Computer Vision</a:t>
              </a:r>
              <a:endParaRPr lang="en-US" altLang="zh-CN" sz="2000" i="1" kern="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p:txBody>
        </p:sp>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8870D315-40E3-0EC2-6D56-E03037F01BA6}"/>
                    </a:ext>
                  </a:extLst>
                </p:cNvPr>
                <p:cNvSpPr txBox="1"/>
                <p:nvPr/>
              </p:nvSpPr>
              <p:spPr>
                <a:xfrm>
                  <a:off x="666269" y="1329161"/>
                  <a:ext cx="4365950" cy="400110"/>
                </a:xfrm>
                <a:prstGeom prst="rect">
                  <a:avLst/>
                </a:prstGeom>
                <a:noFill/>
              </p:spPr>
              <p:txBody>
                <a:bodyPr wrap="square">
                  <a:spAutoFit/>
                </a:bodyPr>
                <a:lstStyle/>
                <a:p>
                  <a:pPr algn="ctr">
                    <a:defRPr/>
                  </a:pPr>
                  <a14:m>
                    <m:oMathPara xmlns:m="http://schemas.openxmlformats.org/officeDocument/2006/math">
                      <m:oMathParaPr>
                        <m:jc m:val="centerGroup"/>
                      </m:oMathParaPr>
                      <m:oMath xmlns:m="http://schemas.openxmlformats.org/officeDocument/2006/math">
                        <m:r>
                          <a:rPr lang="en-US" sz="2000" b="1" i="1">
                            <a:solidFill>
                              <a:srgbClr val="16388A"/>
                            </a:solidFill>
                            <a:latin typeface="Cambria Math" panose="02040503050406030204" pitchFamily="18" charset="0"/>
                          </a:rPr>
                          <m:t>𝑬𝒙𝒑𝒆𝒓𝒊𝒎𝒆𝒏𝒕𝒔</m:t>
                        </m:r>
                        <m:r>
                          <a:rPr lang="en-US" sz="2000" b="1" i="1">
                            <a:solidFill>
                              <a:srgbClr val="16388A"/>
                            </a:solidFill>
                            <a:latin typeface="Cambria Math" panose="02040503050406030204" pitchFamily="18" charset="0"/>
                          </a:rPr>
                          <m:t> </m:t>
                        </m:r>
                        <m:r>
                          <a:rPr lang="en-US" sz="2000" b="1" i="1">
                            <a:solidFill>
                              <a:srgbClr val="16388A"/>
                            </a:solidFill>
                            <a:latin typeface="Cambria Math" panose="02040503050406030204" pitchFamily="18" charset="0"/>
                          </a:rPr>
                          <m:t>𝒘𝒊𝒕𝒉</m:t>
                        </m:r>
                        <m:r>
                          <a:rPr lang="en-US" sz="2000" b="1" i="1">
                            <a:solidFill>
                              <a:srgbClr val="16388A"/>
                            </a:solidFill>
                            <a:latin typeface="Cambria Math" panose="02040503050406030204" pitchFamily="18" charset="0"/>
                          </a:rPr>
                          <m:t> </m:t>
                        </m:r>
                        <m:r>
                          <a:rPr lang="en-US" sz="2000" b="1" i="1">
                            <a:solidFill>
                              <a:srgbClr val="16388A"/>
                            </a:solidFill>
                            <a:latin typeface="Cambria Math" panose="02040503050406030204" pitchFamily="18" charset="0"/>
                          </a:rPr>
                          <m:t>𝑪𝒐𝒍𝒐𝒓</m:t>
                        </m:r>
                        <m:r>
                          <a:rPr lang="en-US" sz="2000" b="1" i="1">
                            <a:solidFill>
                              <a:srgbClr val="16388A"/>
                            </a:solidFill>
                            <a:latin typeface="Cambria Math" panose="02040503050406030204" pitchFamily="18" charset="0"/>
                          </a:rPr>
                          <m:t> </m:t>
                        </m:r>
                        <m:r>
                          <a:rPr lang="en-US" sz="2000" b="1" i="1">
                            <a:solidFill>
                              <a:srgbClr val="16388A"/>
                            </a:solidFill>
                            <a:latin typeface="Cambria Math" panose="02040503050406030204" pitchFamily="18" charset="0"/>
                          </a:rPr>
                          <m:t>𝑬𝒅𝒈𝒆</m:t>
                        </m:r>
                        <m:r>
                          <a:rPr lang="en-US" sz="2000" b="1" i="1">
                            <a:solidFill>
                              <a:srgbClr val="16388A"/>
                            </a:solidFill>
                            <a:latin typeface="Cambria Math" panose="02040503050406030204" pitchFamily="18" charset="0"/>
                          </a:rPr>
                          <m:t> </m:t>
                        </m:r>
                        <m:r>
                          <a:rPr lang="en-US" sz="2000" b="1" i="1">
                            <a:solidFill>
                              <a:srgbClr val="16388A"/>
                            </a:solidFill>
                            <a:latin typeface="Cambria Math" panose="02040503050406030204" pitchFamily="18" charset="0"/>
                          </a:rPr>
                          <m:t>𝑫𝒆𝒕𝒆𝒄𝒕𝒊𝒐𝒏</m:t>
                        </m:r>
                      </m:oMath>
                    </m:oMathPara>
                  </a14:m>
                </a:p>
              </p:txBody>
            </p:sp>
          </mc:Choice>
          <mc:Fallback>
            <p:sp>
              <p:nvSpPr>
                <p:cNvPr id="11" name="TextBox 10">
                  <a:extLst>
                    <a:ext uri="{FF2B5EF4-FFF2-40B4-BE49-F238E27FC236}">
                      <a16:creationId xmlns:a16="http://schemas.microsoft.com/office/drawing/2014/main" id="{8870D315-40E3-0EC2-6D56-E03037F01BA6}"/>
                    </a:ext>
                  </a:extLst>
                </p:cNvPr>
                <p:cNvSpPr txBox="1">
                  <a:spLocks noRot="1" noChangeAspect="1" noMove="1" noResize="1" noEditPoints="1" noAdjustHandles="1" noChangeArrowheads="1" noChangeShapeType="1" noTextEdit="1"/>
                </p:cNvSpPr>
                <p:nvPr/>
              </p:nvSpPr>
              <p:spPr>
                <a:xfrm>
                  <a:off x="666269" y="1329161"/>
                  <a:ext cx="4365950" cy="400110"/>
                </a:xfrm>
                <a:prstGeom prst="rect">
                  <a:avLst/>
                </a:prstGeom>
                <a:blipFill>
                  <a:blip r:embed="rId3"/>
                  <a:stretch>
                    <a:fillRect l="-9916" t="-7576" r="-10615" b="-25758"/>
                  </a:stretch>
                </a:blipFill>
              </p:spPr>
              <p:txBody>
                <a:bodyPr/>
                <a:lstStyle/>
                <a:p>
                  <a:r>
                    <a:rPr lang="en-US">
                      <a:noFill/>
                    </a:rPr>
                    <a:t> </a:t>
                  </a:r>
                </a:p>
              </p:txBody>
            </p:sp>
          </mc:Fallback>
        </mc:AlternateContent>
      </p:grpSp>
      <p:pic>
        <p:nvPicPr>
          <p:cNvPr id="6" name="Picture 5">
            <a:extLst>
              <a:ext uri="{FF2B5EF4-FFF2-40B4-BE49-F238E27FC236}">
                <a16:creationId xmlns:a16="http://schemas.microsoft.com/office/drawing/2014/main" id="{A23A1939-A937-4416-A7B4-8A107ABA2B22}"/>
              </a:ext>
            </a:extLst>
          </p:cNvPr>
          <p:cNvPicPr>
            <a:picLocks noChangeAspect="1"/>
          </p:cNvPicPr>
          <p:nvPr/>
        </p:nvPicPr>
        <p:blipFill>
          <a:blip r:embed="rId4"/>
          <a:stretch>
            <a:fillRect/>
          </a:stretch>
        </p:blipFill>
        <p:spPr>
          <a:xfrm>
            <a:off x="7331261" y="-7"/>
            <a:ext cx="4278293" cy="2381735"/>
          </a:xfrm>
          <a:prstGeom prst="rect">
            <a:avLst/>
          </a:prstGeom>
        </p:spPr>
      </p:pic>
      <p:pic>
        <p:nvPicPr>
          <p:cNvPr id="10" name="Picture 9">
            <a:extLst>
              <a:ext uri="{FF2B5EF4-FFF2-40B4-BE49-F238E27FC236}">
                <a16:creationId xmlns:a16="http://schemas.microsoft.com/office/drawing/2014/main" id="{B4A64A85-6265-48B6-842D-9341D0872C25}"/>
              </a:ext>
            </a:extLst>
          </p:cNvPr>
          <p:cNvPicPr>
            <a:picLocks noChangeAspect="1"/>
          </p:cNvPicPr>
          <p:nvPr/>
        </p:nvPicPr>
        <p:blipFill>
          <a:blip r:embed="rId5"/>
          <a:stretch>
            <a:fillRect/>
          </a:stretch>
        </p:blipFill>
        <p:spPr>
          <a:xfrm>
            <a:off x="7393175" y="4940286"/>
            <a:ext cx="4379728" cy="1544602"/>
          </a:xfrm>
          <a:prstGeom prst="rect">
            <a:avLst/>
          </a:prstGeom>
        </p:spPr>
      </p:pic>
      <p:sp>
        <p:nvSpPr>
          <p:cNvPr id="17" name="TextBox 16">
            <a:extLst>
              <a:ext uri="{FF2B5EF4-FFF2-40B4-BE49-F238E27FC236}">
                <a16:creationId xmlns:a16="http://schemas.microsoft.com/office/drawing/2014/main" id="{A38F9D7A-3D85-442F-B4DE-D086862C6FF7}"/>
              </a:ext>
            </a:extLst>
          </p:cNvPr>
          <p:cNvSpPr txBox="1"/>
          <p:nvPr/>
        </p:nvSpPr>
        <p:spPr>
          <a:xfrm>
            <a:off x="283629" y="3580781"/>
            <a:ext cx="4869971" cy="2554545"/>
          </a:xfrm>
          <a:prstGeom prst="rect">
            <a:avLst/>
          </a:prstGeom>
          <a:noFill/>
        </p:spPr>
        <p:txBody>
          <a:bodyPr wrap="square">
            <a:spAutoFit/>
          </a:bodyPr>
          <a:lstStyle/>
          <a:p>
            <a:pPr algn="just"/>
            <a:r>
              <a:rPr lang="en-US" sz="160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    The main goal of this assignment is to perform edge detection on color images using 2D color structure tensor and to compare the results with traditional grayscale edge detection. The assignment requires a deep understanding of image processing concepts and techniques such as image gradients, convolution, and Gaussian filtering. The results of the analysis will help us understand the limitations of traditional grayscale edge detection and the advantages of using 2D color structure tensor for edge detection in color images.</a:t>
            </a:r>
          </a:p>
        </p:txBody>
      </p:sp>
      <p:sp>
        <p:nvSpPr>
          <p:cNvPr id="18" name="TextBox 17">
            <a:extLst>
              <a:ext uri="{FF2B5EF4-FFF2-40B4-BE49-F238E27FC236}">
                <a16:creationId xmlns:a16="http://schemas.microsoft.com/office/drawing/2014/main" id="{1EAA9979-C218-4DFA-A67E-9A56C9789E18}"/>
              </a:ext>
            </a:extLst>
          </p:cNvPr>
          <p:cNvSpPr txBox="1"/>
          <p:nvPr/>
        </p:nvSpPr>
        <p:spPr>
          <a:xfrm>
            <a:off x="1648525" y="3179669"/>
            <a:ext cx="2140177" cy="498663"/>
          </a:xfrm>
          <a:prstGeom prst="rect">
            <a:avLst/>
          </a:prstGeom>
          <a:noFill/>
        </p:spPr>
        <p:txBody>
          <a:bodyPr wrap="square">
            <a:spAutoFit/>
          </a:bodyPr>
          <a:lstStyle/>
          <a:p>
            <a:pPr algn="ctr">
              <a:lnSpc>
                <a:spcPct val="150000"/>
              </a:lnSpc>
              <a:spcBef>
                <a:spcPts val="1000"/>
              </a:spcBef>
              <a:defRPr/>
            </a:pPr>
            <a:r>
              <a:rPr lang="en-US" altLang="zh-CN" sz="2000" b="1"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Abstract</a:t>
            </a:r>
            <a:endParaRPr lang="en-US"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endParaRPr>
          </a:p>
        </p:txBody>
      </p:sp>
      <p:cxnSp>
        <p:nvCxnSpPr>
          <p:cNvPr id="22" name="Straight Connector 21">
            <a:extLst>
              <a:ext uri="{FF2B5EF4-FFF2-40B4-BE49-F238E27FC236}">
                <a16:creationId xmlns:a16="http://schemas.microsoft.com/office/drawing/2014/main" id="{10641A20-2F44-4635-9055-AFB038B2D9AC}"/>
              </a:ext>
            </a:extLst>
          </p:cNvPr>
          <p:cNvCxnSpPr>
            <a:cxnSpLocks/>
          </p:cNvCxnSpPr>
          <p:nvPr/>
        </p:nvCxnSpPr>
        <p:spPr>
          <a:xfrm>
            <a:off x="5756966" y="0"/>
            <a:ext cx="0" cy="6858000"/>
          </a:xfrm>
          <a:prstGeom prst="line">
            <a:avLst/>
          </a:prstGeom>
          <a:ln w="38100">
            <a:solidFill>
              <a:schemeClr val="tx1"/>
            </a:solidFill>
          </a:ln>
        </p:spPr>
        <p:style>
          <a:lnRef idx="1">
            <a:schemeClr val="dk1"/>
          </a:lnRef>
          <a:fillRef idx="0">
            <a:schemeClr val="dk1"/>
          </a:fillRef>
          <a:effectRef idx="0">
            <a:schemeClr val="dk1"/>
          </a:effectRef>
          <a:fontRef idx="minor">
            <a:schemeClr val="tx1"/>
          </a:fontRef>
        </p:style>
      </p:cxnSp>
      <p:sp>
        <p:nvSpPr>
          <p:cNvPr id="26" name="TextBox 25">
            <a:extLst>
              <a:ext uri="{FF2B5EF4-FFF2-40B4-BE49-F238E27FC236}">
                <a16:creationId xmlns:a16="http://schemas.microsoft.com/office/drawing/2014/main" id="{0407B3E5-CE7A-401C-A1CE-1519C4DA8793}"/>
              </a:ext>
            </a:extLst>
          </p:cNvPr>
          <p:cNvSpPr txBox="1"/>
          <p:nvPr/>
        </p:nvSpPr>
        <p:spPr>
          <a:xfrm>
            <a:off x="6116699" y="229926"/>
            <a:ext cx="1181100" cy="646331"/>
          </a:xfrm>
          <a:prstGeom prst="rect">
            <a:avLst/>
          </a:prstGeom>
          <a:noFill/>
        </p:spPr>
        <p:txBody>
          <a:bodyPr wrap="square">
            <a:spAutoFit/>
          </a:bodyPr>
          <a:lstStyle/>
          <a:p>
            <a:pPr algn="r"/>
            <a:r>
              <a:rPr lang="en-US" altLang="zh-CN" sz="1800" b="1"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Task 1+2</a:t>
            </a:r>
            <a:r>
              <a:rPr lang="zh-CN" altLang="en-US" sz="1800" kern="100" dirty="0">
                <a:solidFill>
                  <a:srgbClr val="FF0000"/>
                </a:solidFill>
                <a:latin typeface="Times New Roman" panose="02020603050405020304" pitchFamily="18" charset="0"/>
                <a:ea typeface="华文新魏" panose="02010800040101010101" pitchFamily="2" charset="-122"/>
                <a:cs typeface="Times New Roman" panose="02020603050405020304" pitchFamily="18" charset="0"/>
              </a:rPr>
              <a:t>①</a:t>
            </a:r>
            <a:r>
              <a:rPr lang="en-US" altLang="zh-CN" sz="180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 </a:t>
            </a:r>
            <a:endParaRPr lang="en-US" dirty="0"/>
          </a:p>
        </p:txBody>
      </p:sp>
      <p:sp>
        <p:nvSpPr>
          <p:cNvPr id="28" name="TextBox 27">
            <a:extLst>
              <a:ext uri="{FF2B5EF4-FFF2-40B4-BE49-F238E27FC236}">
                <a16:creationId xmlns:a16="http://schemas.microsoft.com/office/drawing/2014/main" id="{CC0E7717-3020-4A18-BC55-99C5EEDFAACD}"/>
              </a:ext>
            </a:extLst>
          </p:cNvPr>
          <p:cNvSpPr txBox="1"/>
          <p:nvPr/>
        </p:nvSpPr>
        <p:spPr>
          <a:xfrm>
            <a:off x="6116699" y="2733258"/>
            <a:ext cx="1181100" cy="646331"/>
          </a:xfrm>
          <a:prstGeom prst="rect">
            <a:avLst/>
          </a:prstGeom>
          <a:noFill/>
        </p:spPr>
        <p:txBody>
          <a:bodyPr wrap="square">
            <a:spAutoFit/>
          </a:bodyPr>
          <a:lstStyle/>
          <a:p>
            <a:pPr algn="r"/>
            <a:r>
              <a:rPr lang="en-US" altLang="zh-CN" sz="1800" b="1"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Task 3+4 </a:t>
            </a:r>
            <a:r>
              <a:rPr lang="zh-CN" altLang="en-US" sz="1800" kern="100" dirty="0">
                <a:solidFill>
                  <a:srgbClr val="FF0000"/>
                </a:solidFill>
                <a:latin typeface="Times New Roman" panose="02020603050405020304" pitchFamily="18" charset="0"/>
                <a:ea typeface="华文新魏" panose="02010800040101010101" pitchFamily="2" charset="-122"/>
                <a:cs typeface="Times New Roman" panose="02020603050405020304" pitchFamily="18" charset="0"/>
              </a:rPr>
              <a:t>②</a:t>
            </a:r>
            <a:endParaRPr lang="en-US" dirty="0"/>
          </a:p>
        </p:txBody>
      </p:sp>
      <p:sp>
        <p:nvSpPr>
          <p:cNvPr id="29" name="TextBox 28">
            <a:extLst>
              <a:ext uri="{FF2B5EF4-FFF2-40B4-BE49-F238E27FC236}">
                <a16:creationId xmlns:a16="http://schemas.microsoft.com/office/drawing/2014/main" id="{ACB66BD8-7374-4491-900C-0E255A8CA2F0}"/>
              </a:ext>
            </a:extLst>
          </p:cNvPr>
          <p:cNvSpPr txBox="1"/>
          <p:nvPr/>
        </p:nvSpPr>
        <p:spPr>
          <a:xfrm>
            <a:off x="6116699" y="5066256"/>
            <a:ext cx="1181100" cy="646331"/>
          </a:xfrm>
          <a:prstGeom prst="rect">
            <a:avLst/>
          </a:prstGeom>
          <a:noFill/>
        </p:spPr>
        <p:txBody>
          <a:bodyPr wrap="square">
            <a:spAutoFit/>
          </a:bodyPr>
          <a:lstStyle/>
          <a:p>
            <a:pPr algn="r"/>
            <a:r>
              <a:rPr lang="en-US" altLang="zh-CN" sz="1800" b="1"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 Task 5  </a:t>
            </a:r>
            <a:r>
              <a:rPr lang="zh-CN" altLang="en-US" sz="1800" kern="100" dirty="0">
                <a:solidFill>
                  <a:srgbClr val="FF0000"/>
                </a:solidFill>
                <a:latin typeface="Times New Roman" panose="02020603050405020304" pitchFamily="18" charset="0"/>
                <a:ea typeface="华文新魏" panose="02010800040101010101" pitchFamily="2" charset="-122"/>
                <a:cs typeface="Times New Roman" panose="02020603050405020304" pitchFamily="18" charset="0"/>
              </a:rPr>
              <a:t>③</a:t>
            </a:r>
            <a:endParaRPr lang="en-US" dirty="0"/>
          </a:p>
        </p:txBody>
      </p:sp>
      <p:pic>
        <p:nvPicPr>
          <p:cNvPr id="30" name="Picture 29">
            <a:extLst>
              <a:ext uri="{FF2B5EF4-FFF2-40B4-BE49-F238E27FC236}">
                <a16:creationId xmlns:a16="http://schemas.microsoft.com/office/drawing/2014/main" id="{3356447B-58D2-4F8B-A28C-51F79511AC4F}"/>
              </a:ext>
            </a:extLst>
          </p:cNvPr>
          <p:cNvPicPr>
            <a:picLocks noChangeAspect="1"/>
          </p:cNvPicPr>
          <p:nvPr/>
        </p:nvPicPr>
        <p:blipFill>
          <a:blip r:embed="rId6"/>
          <a:stretch>
            <a:fillRect/>
          </a:stretch>
        </p:blipFill>
        <p:spPr>
          <a:xfrm>
            <a:off x="7393175" y="2493175"/>
            <a:ext cx="4490745" cy="2393882"/>
          </a:xfrm>
          <a:prstGeom prst="rect">
            <a:avLst/>
          </a:prstGeom>
        </p:spPr>
      </p:pic>
    </p:spTree>
    <p:extLst>
      <p:ext uri="{BB962C8B-B14F-4D97-AF65-F5344CB8AC3E}">
        <p14:creationId xmlns:p14="http://schemas.microsoft.com/office/powerpoint/2010/main" val="5526686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89B6C010-4C63-434D-BC34-4B281E4C7CD5}"/>
              </a:ext>
            </a:extLst>
          </p:cNvPr>
          <p:cNvSpPr txBox="1"/>
          <p:nvPr/>
        </p:nvSpPr>
        <p:spPr>
          <a:xfrm>
            <a:off x="315943" y="105205"/>
            <a:ext cx="11079643" cy="498663"/>
          </a:xfrm>
          <a:prstGeom prst="rect">
            <a:avLst/>
          </a:prstGeom>
          <a:noFill/>
        </p:spPr>
        <p:txBody>
          <a:bodyPr wrap="square">
            <a:spAutoFit/>
          </a:bodyPr>
          <a:lstStyle/>
          <a:p>
            <a:pPr>
              <a:lnSpc>
                <a:spcPct val="150000"/>
              </a:lnSpc>
              <a:spcBef>
                <a:spcPts val="1000"/>
              </a:spcBef>
              <a:defRPr/>
            </a:pPr>
            <a:r>
              <a:rPr lang="en-US" altLang="zh-CN" sz="2000" b="1"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Introduction &amp; My Code</a:t>
            </a:r>
            <a:endParaRPr lang="en-US"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endParaRPr>
          </a:p>
        </p:txBody>
      </p:sp>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6BFFE0F9-4EBB-44A5-B312-E536E8241663}"/>
                  </a:ext>
                </a:extLst>
              </p:cNvPr>
              <p:cNvSpPr txBox="1"/>
              <p:nvPr/>
            </p:nvSpPr>
            <p:spPr>
              <a:xfrm>
                <a:off x="233916" y="1008423"/>
                <a:ext cx="4104168" cy="4582601"/>
              </a:xfrm>
              <a:prstGeom prst="rect">
                <a:avLst/>
              </a:prstGeom>
              <a:noFill/>
            </p:spPr>
            <p:txBody>
              <a:bodyPr wrap="square">
                <a:spAutoFit/>
              </a:bodyPr>
              <a:lstStyle/>
              <a:p>
                <a:pPr algn="just">
                  <a:buFont typeface="+mj-lt"/>
                  <a:buAutoNum type="arabicPeriod"/>
                </a:pPr>
                <a:r>
                  <a:rPr lang="en-US" sz="160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 Load the color image using OpenCV library in Python.</a:t>
                </a:r>
              </a:p>
              <a:p>
                <a:pPr algn="just">
                  <a:buFont typeface="+mj-lt"/>
                  <a:buAutoNum type="arabicPeriod"/>
                </a:pPr>
                <a:r>
                  <a:rPr lang="en-US" sz="160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Compute </a:t>
                </a:r>
                <a14:m>
                  <m:oMath xmlns:m="http://schemas.openxmlformats.org/officeDocument/2006/math">
                    <m:sSub>
                      <m:sSubPr>
                        <m:ctrlPr>
                          <a:rPr lang="en-US" sz="1600" b="0" i="1" kern="100" dirty="0" smtClean="0">
                            <a:solidFill>
                              <a:srgbClr val="16388A"/>
                            </a:solidFill>
                            <a:latin typeface="Cambria Math" panose="02040503050406030204" pitchFamily="18" charset="0"/>
                            <a:ea typeface="华文新魏" panose="02010800040101010101" pitchFamily="2" charset="-122"/>
                            <a:cs typeface="Times New Roman" panose="02020603050405020304" pitchFamily="18" charset="0"/>
                          </a:rPr>
                        </m:ctrlPr>
                      </m:sSubPr>
                      <m:e>
                        <m:r>
                          <a:rPr lang="en-US" sz="1600" i="1" kern="100" dirty="0" smtClean="0">
                            <a:solidFill>
                              <a:srgbClr val="16388A"/>
                            </a:solidFill>
                            <a:latin typeface="Cambria Math" panose="02040503050406030204" pitchFamily="18" charset="0"/>
                            <a:ea typeface="华文新魏" panose="02010800040101010101" pitchFamily="2" charset="-122"/>
                            <a:cs typeface="Times New Roman" panose="02020603050405020304" pitchFamily="18" charset="0"/>
                          </a:rPr>
                          <m:t>𝐼</m:t>
                        </m:r>
                      </m:e>
                      <m:sub>
                        <m:r>
                          <a:rPr lang="en-US" sz="1600" i="1" kern="100" dirty="0" smtClean="0">
                            <a:solidFill>
                              <a:srgbClr val="16388A"/>
                            </a:solidFill>
                            <a:latin typeface="Cambria Math" panose="02040503050406030204" pitchFamily="18" charset="0"/>
                            <a:ea typeface="华文新魏" panose="02010800040101010101" pitchFamily="2" charset="-122"/>
                            <a:cs typeface="Times New Roman" panose="02020603050405020304" pitchFamily="18" charset="0"/>
                          </a:rPr>
                          <m:t>𝑥</m:t>
                        </m:r>
                      </m:sub>
                    </m:sSub>
                  </m:oMath>
                </a14:m>
                <a:r>
                  <a:rPr lang="en-US" sz="160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 the image gradient in </a:t>
                </a:r>
                <a14:m>
                  <m:oMath xmlns:m="http://schemas.openxmlformats.org/officeDocument/2006/math">
                    <m:r>
                      <a:rPr lang="en-US" sz="1600" i="1" kern="100" dirty="0" smtClean="0">
                        <a:solidFill>
                          <a:srgbClr val="16388A"/>
                        </a:solidFill>
                        <a:latin typeface="Cambria Math" panose="02040503050406030204" pitchFamily="18" charset="0"/>
                        <a:ea typeface="华文新魏" panose="02010800040101010101" pitchFamily="2" charset="-122"/>
                        <a:cs typeface="Times New Roman" panose="02020603050405020304" pitchFamily="18" charset="0"/>
                      </a:rPr>
                      <m:t>𝑥</m:t>
                    </m:r>
                  </m:oMath>
                </a14:m>
                <a:r>
                  <a:rPr lang="en-US" sz="160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 for the R, G, B channels, by convolving each channel with the Sobel filter in </a:t>
                </a:r>
                <a14:m>
                  <m:oMath xmlns:m="http://schemas.openxmlformats.org/officeDocument/2006/math">
                    <m:r>
                      <a:rPr lang="en-US" sz="1600" i="1" kern="100" dirty="0" smtClean="0">
                        <a:solidFill>
                          <a:srgbClr val="16388A"/>
                        </a:solidFill>
                        <a:latin typeface="Cambria Math" panose="02040503050406030204" pitchFamily="18" charset="0"/>
                        <a:ea typeface="华文新魏" panose="02010800040101010101" pitchFamily="2" charset="-122"/>
                        <a:cs typeface="Times New Roman" panose="02020603050405020304" pitchFamily="18" charset="0"/>
                      </a:rPr>
                      <m:t>𝑥</m:t>
                    </m:r>
                  </m:oMath>
                </a14:m>
                <a:r>
                  <a:rPr lang="en-US" sz="160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 direction.</a:t>
                </a:r>
              </a:p>
              <a:p>
                <a:pPr algn="just">
                  <a:buFont typeface="+mj-lt"/>
                  <a:buAutoNum type="arabicPeriod"/>
                </a:pPr>
                <a:r>
                  <a:rPr lang="en-US" sz="160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 Compute </a:t>
                </a:r>
                <a14:m>
                  <m:oMath xmlns:m="http://schemas.openxmlformats.org/officeDocument/2006/math">
                    <m:sSub>
                      <m:sSubPr>
                        <m:ctrlPr>
                          <a:rPr lang="en-US" sz="1600" b="0" i="1" kern="100" dirty="0" smtClean="0">
                            <a:solidFill>
                              <a:srgbClr val="16388A"/>
                            </a:solidFill>
                            <a:latin typeface="Cambria Math" panose="02040503050406030204" pitchFamily="18" charset="0"/>
                            <a:ea typeface="华文新魏" panose="02010800040101010101" pitchFamily="2" charset="-122"/>
                            <a:cs typeface="Times New Roman" panose="02020603050405020304" pitchFamily="18" charset="0"/>
                          </a:rPr>
                        </m:ctrlPr>
                      </m:sSubPr>
                      <m:e>
                        <m:r>
                          <a:rPr lang="en-US" sz="1600" i="1" kern="100" dirty="0" smtClean="0">
                            <a:solidFill>
                              <a:srgbClr val="16388A"/>
                            </a:solidFill>
                            <a:latin typeface="Cambria Math" panose="02040503050406030204" pitchFamily="18" charset="0"/>
                            <a:ea typeface="华文新魏" panose="02010800040101010101" pitchFamily="2" charset="-122"/>
                            <a:cs typeface="Times New Roman" panose="02020603050405020304" pitchFamily="18" charset="0"/>
                          </a:rPr>
                          <m:t>𝐼</m:t>
                        </m:r>
                      </m:e>
                      <m:sub>
                        <m:r>
                          <a:rPr lang="en-US" sz="1600" i="1" kern="100" dirty="0" smtClean="0">
                            <a:solidFill>
                              <a:srgbClr val="16388A"/>
                            </a:solidFill>
                            <a:latin typeface="Cambria Math" panose="02040503050406030204" pitchFamily="18" charset="0"/>
                            <a:ea typeface="华文新魏" panose="02010800040101010101" pitchFamily="2" charset="-122"/>
                            <a:cs typeface="Times New Roman" panose="02020603050405020304" pitchFamily="18" charset="0"/>
                          </a:rPr>
                          <m:t>𝑦</m:t>
                        </m:r>
                      </m:sub>
                    </m:sSub>
                  </m:oMath>
                </a14:m>
                <a:r>
                  <a:rPr lang="en-US" sz="160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 the image gradient in y for the R, G, B channels, by convolving each channel with the Sobel filter in y direction.</a:t>
                </a:r>
              </a:p>
              <a:p>
                <a:pPr algn="just">
                  <a:buFont typeface="+mj-lt"/>
                  <a:buAutoNum type="arabicPeriod"/>
                </a:pPr>
                <a:r>
                  <a:rPr lang="en-US" sz="160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 Compute 2D color structure tensor by taking the outer product of </a:t>
                </a:r>
                <a14:m>
                  <m:oMath xmlns:m="http://schemas.openxmlformats.org/officeDocument/2006/math">
                    <m:sSub>
                      <m:sSubPr>
                        <m:ctrlPr>
                          <a:rPr lang="en-US" sz="1600" b="0" i="1" kern="100" dirty="0" smtClean="0">
                            <a:solidFill>
                              <a:srgbClr val="16388A"/>
                            </a:solidFill>
                            <a:latin typeface="Cambria Math" panose="02040503050406030204" pitchFamily="18" charset="0"/>
                            <a:ea typeface="华文新魏" panose="02010800040101010101" pitchFamily="2" charset="-122"/>
                            <a:cs typeface="Times New Roman" panose="02020603050405020304" pitchFamily="18" charset="0"/>
                          </a:rPr>
                        </m:ctrlPr>
                      </m:sSubPr>
                      <m:e>
                        <m:r>
                          <a:rPr lang="en-US" sz="1600" i="1" kern="100" dirty="0" smtClean="0">
                            <a:solidFill>
                              <a:srgbClr val="16388A"/>
                            </a:solidFill>
                            <a:latin typeface="Cambria Math" panose="02040503050406030204" pitchFamily="18" charset="0"/>
                            <a:ea typeface="华文新魏" panose="02010800040101010101" pitchFamily="2" charset="-122"/>
                            <a:cs typeface="Times New Roman" panose="02020603050405020304" pitchFamily="18" charset="0"/>
                          </a:rPr>
                          <m:t>𝐼</m:t>
                        </m:r>
                      </m:e>
                      <m:sub>
                        <m:r>
                          <a:rPr lang="en-US" sz="1600" i="1" kern="100" dirty="0" smtClean="0">
                            <a:solidFill>
                              <a:srgbClr val="16388A"/>
                            </a:solidFill>
                            <a:latin typeface="Cambria Math" panose="02040503050406030204" pitchFamily="18" charset="0"/>
                            <a:ea typeface="华文新魏" panose="02010800040101010101" pitchFamily="2" charset="-122"/>
                            <a:cs typeface="Times New Roman" panose="02020603050405020304" pitchFamily="18" charset="0"/>
                          </a:rPr>
                          <m:t>𝑥</m:t>
                        </m:r>
                      </m:sub>
                    </m:sSub>
                  </m:oMath>
                </a14:m>
                <a:r>
                  <a:rPr lang="en-US" sz="160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 and </a:t>
                </a:r>
                <a14:m>
                  <m:oMath xmlns:m="http://schemas.openxmlformats.org/officeDocument/2006/math">
                    <m:sSub>
                      <m:sSubPr>
                        <m:ctrlPr>
                          <a:rPr lang="en-US" sz="1600" b="0" i="1" kern="100" dirty="0" smtClean="0">
                            <a:solidFill>
                              <a:srgbClr val="16388A"/>
                            </a:solidFill>
                            <a:latin typeface="Cambria Math" panose="02040503050406030204" pitchFamily="18" charset="0"/>
                            <a:ea typeface="华文新魏" panose="02010800040101010101" pitchFamily="2" charset="-122"/>
                            <a:cs typeface="Times New Roman" panose="02020603050405020304" pitchFamily="18" charset="0"/>
                          </a:rPr>
                        </m:ctrlPr>
                      </m:sSubPr>
                      <m:e>
                        <m:r>
                          <a:rPr lang="en-US" sz="1600" i="1" kern="100" dirty="0" smtClean="0">
                            <a:solidFill>
                              <a:srgbClr val="16388A"/>
                            </a:solidFill>
                            <a:latin typeface="Cambria Math" panose="02040503050406030204" pitchFamily="18" charset="0"/>
                            <a:ea typeface="华文新魏" panose="02010800040101010101" pitchFamily="2" charset="-122"/>
                            <a:cs typeface="Times New Roman" panose="02020603050405020304" pitchFamily="18" charset="0"/>
                          </a:rPr>
                          <m:t>𝐼</m:t>
                        </m:r>
                      </m:e>
                      <m:sub>
                        <m:r>
                          <a:rPr lang="en-US" sz="1600" i="1" kern="100" dirty="0" smtClean="0">
                            <a:solidFill>
                              <a:srgbClr val="16388A"/>
                            </a:solidFill>
                            <a:latin typeface="Cambria Math" panose="02040503050406030204" pitchFamily="18" charset="0"/>
                            <a:ea typeface="华文新魏" panose="02010800040101010101" pitchFamily="2" charset="-122"/>
                            <a:cs typeface="Times New Roman" panose="02020603050405020304" pitchFamily="18" charset="0"/>
                          </a:rPr>
                          <m:t>𝑦</m:t>
                        </m:r>
                      </m:sub>
                    </m:sSub>
                  </m:oMath>
                </a14:m>
                <a:r>
                  <a:rPr lang="en-US" sz="160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 i.e. then calculate </a:t>
                </a:r>
                <a14:m>
                  <m:oMath xmlns:m="http://schemas.openxmlformats.org/officeDocument/2006/math">
                    <m:r>
                      <m:rPr>
                        <m:sty m:val="p"/>
                      </m:rPr>
                      <a:rPr lang="en-US" sz="1600" i="0" kern="100" dirty="0" smtClean="0">
                        <a:solidFill>
                          <a:srgbClr val="16388A"/>
                        </a:solidFill>
                        <a:latin typeface="Cambria Math" panose="02040503050406030204" pitchFamily="18" charset="0"/>
                        <a:ea typeface="华文新魏" panose="02010800040101010101" pitchFamily="2" charset="-122"/>
                        <a:cs typeface="Times New Roman" panose="02020603050405020304" pitchFamily="18" charset="0"/>
                      </a:rPr>
                      <m:t>J</m:t>
                    </m:r>
                    <m:r>
                      <a:rPr lang="en-US" sz="1600" i="1" kern="100" dirty="0" smtClean="0">
                        <a:solidFill>
                          <a:srgbClr val="16388A"/>
                        </a:solidFill>
                        <a:latin typeface="Cambria Math" panose="02040503050406030204" pitchFamily="18" charset="0"/>
                        <a:ea typeface="华文新魏" panose="02010800040101010101" pitchFamily="2" charset="-122"/>
                        <a:cs typeface="Times New Roman" panose="02020603050405020304" pitchFamily="18" charset="0"/>
                      </a:rPr>
                      <m:t>𝑐</m:t>
                    </m:r>
                    <m:r>
                      <a:rPr lang="en-US" sz="1600" i="1" kern="100" dirty="0" smtClean="0">
                        <a:solidFill>
                          <a:srgbClr val="16388A"/>
                        </a:solidFill>
                        <a:latin typeface="Cambria Math" panose="02040503050406030204" pitchFamily="18" charset="0"/>
                        <a:ea typeface="华文新魏" panose="02010800040101010101" pitchFamily="2" charset="-122"/>
                        <a:cs typeface="Times New Roman" panose="02020603050405020304" pitchFamily="18" charset="0"/>
                      </a:rPr>
                      <m:t>(</m:t>
                    </m:r>
                    <m:r>
                      <a:rPr lang="en-US" sz="1600" i="1" kern="100" dirty="0" smtClean="0">
                        <a:solidFill>
                          <a:srgbClr val="16388A"/>
                        </a:solidFill>
                        <a:latin typeface="Cambria Math" panose="02040503050406030204" pitchFamily="18" charset="0"/>
                        <a:ea typeface="华文新魏" panose="02010800040101010101" pitchFamily="2" charset="-122"/>
                        <a:cs typeface="Times New Roman" panose="02020603050405020304" pitchFamily="18" charset="0"/>
                      </a:rPr>
                      <m:t>𝑥</m:t>
                    </m:r>
                    <m:r>
                      <a:rPr lang="en-US" sz="1600" i="1" kern="100" dirty="0" smtClean="0">
                        <a:solidFill>
                          <a:srgbClr val="16388A"/>
                        </a:solidFill>
                        <a:latin typeface="Cambria Math" panose="02040503050406030204" pitchFamily="18" charset="0"/>
                        <a:ea typeface="华文新魏" panose="02010800040101010101" pitchFamily="2" charset="-122"/>
                        <a:cs typeface="Times New Roman" panose="02020603050405020304" pitchFamily="18" charset="0"/>
                      </a:rPr>
                      <m:t>, </m:t>
                    </m:r>
                    <m:r>
                      <a:rPr lang="en-US" sz="1600" i="1" kern="100" dirty="0" smtClean="0">
                        <a:solidFill>
                          <a:srgbClr val="16388A"/>
                        </a:solidFill>
                        <a:latin typeface="Cambria Math" panose="02040503050406030204" pitchFamily="18" charset="0"/>
                        <a:ea typeface="华文新魏" panose="02010800040101010101" pitchFamily="2" charset="-122"/>
                        <a:cs typeface="Times New Roman" panose="02020603050405020304" pitchFamily="18" charset="0"/>
                      </a:rPr>
                      <m:t>𝑦</m:t>
                    </m:r>
                    <m:r>
                      <a:rPr lang="en-US" sz="1600" i="1" kern="100" dirty="0" smtClean="0">
                        <a:solidFill>
                          <a:srgbClr val="16388A"/>
                        </a:solidFill>
                        <a:latin typeface="Cambria Math" panose="02040503050406030204" pitchFamily="18" charset="0"/>
                        <a:ea typeface="华文新魏" panose="02010800040101010101" pitchFamily="2" charset="-122"/>
                        <a:cs typeface="Times New Roman" panose="02020603050405020304" pitchFamily="18" charset="0"/>
                      </a:rPr>
                      <m:t>)</m:t>
                    </m:r>
                  </m:oMath>
                </a14:m>
                <a:r>
                  <a:rPr lang="en-US" sz="160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a:t>
                </a:r>
              </a:p>
              <a:p>
                <a:pPr algn="just">
                  <a:buFont typeface="+mj-lt"/>
                  <a:buAutoNum type="arabicPeriod"/>
                </a:pPr>
                <a:r>
                  <a:rPr lang="en-US" sz="160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 Compute trace of 2D color structure tensor by summing the diagonal elements.</a:t>
                </a:r>
              </a:p>
              <a:p>
                <a:pPr algn="just">
                  <a:buFont typeface="+mj-lt"/>
                  <a:buAutoNum type="arabicPeriod"/>
                </a:pPr>
                <a:r>
                  <a:rPr lang="en-US" sz="160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 Convert the color image to grayscale using the cv2Color function in OpenCV.</a:t>
                </a:r>
              </a:p>
              <a:p>
                <a:pPr algn="just">
                  <a:buFont typeface="+mj-lt"/>
                  <a:buAutoNum type="arabicPeriod"/>
                </a:pPr>
                <a:r>
                  <a:rPr lang="en-US" sz="160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Display the computed </a:t>
                </a:r>
                <a14:m>
                  <m:oMath xmlns:m="http://schemas.openxmlformats.org/officeDocument/2006/math">
                    <m:sSub>
                      <m:sSubPr>
                        <m:ctrlPr>
                          <a:rPr lang="en-US" sz="1600" b="0" i="1" kern="100" dirty="0" smtClean="0">
                            <a:solidFill>
                              <a:srgbClr val="16388A"/>
                            </a:solidFill>
                            <a:latin typeface="Cambria Math" panose="02040503050406030204" pitchFamily="18" charset="0"/>
                            <a:ea typeface="华文新魏" panose="02010800040101010101" pitchFamily="2" charset="-122"/>
                            <a:cs typeface="Times New Roman" panose="02020603050405020304" pitchFamily="18" charset="0"/>
                          </a:rPr>
                        </m:ctrlPr>
                      </m:sSubPr>
                      <m:e>
                        <m:r>
                          <a:rPr lang="en-US" sz="1600" i="1" kern="100" dirty="0" smtClean="0">
                            <a:solidFill>
                              <a:srgbClr val="16388A"/>
                            </a:solidFill>
                            <a:latin typeface="Cambria Math" panose="02040503050406030204" pitchFamily="18" charset="0"/>
                            <a:ea typeface="华文新魏" panose="02010800040101010101" pitchFamily="2" charset="-122"/>
                            <a:cs typeface="Times New Roman" panose="02020603050405020304" pitchFamily="18" charset="0"/>
                          </a:rPr>
                          <m:t>𝐼</m:t>
                        </m:r>
                      </m:e>
                      <m:sub>
                        <m:r>
                          <a:rPr lang="en-US" sz="1600" i="1" kern="100" dirty="0" smtClean="0">
                            <a:solidFill>
                              <a:srgbClr val="16388A"/>
                            </a:solidFill>
                            <a:latin typeface="Cambria Math" panose="02040503050406030204" pitchFamily="18" charset="0"/>
                            <a:ea typeface="华文新魏" panose="02010800040101010101" pitchFamily="2" charset="-122"/>
                            <a:cs typeface="Times New Roman" panose="02020603050405020304" pitchFamily="18" charset="0"/>
                          </a:rPr>
                          <m:t>𝑥</m:t>
                        </m:r>
                      </m:sub>
                    </m:sSub>
                  </m:oMath>
                </a14:m>
                <a:r>
                  <a:rPr lang="en-US" sz="160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 </a:t>
                </a:r>
                <a14:m>
                  <m:oMath xmlns:m="http://schemas.openxmlformats.org/officeDocument/2006/math">
                    <m:sSub>
                      <m:sSubPr>
                        <m:ctrlPr>
                          <a:rPr lang="en-US" sz="1600" b="0" i="1" kern="100" dirty="0" smtClean="0">
                            <a:solidFill>
                              <a:srgbClr val="16388A"/>
                            </a:solidFill>
                            <a:latin typeface="Cambria Math" panose="02040503050406030204" pitchFamily="18" charset="0"/>
                            <a:ea typeface="华文新魏" panose="02010800040101010101" pitchFamily="2" charset="-122"/>
                            <a:cs typeface="Times New Roman" panose="02020603050405020304" pitchFamily="18" charset="0"/>
                          </a:rPr>
                        </m:ctrlPr>
                      </m:sSubPr>
                      <m:e>
                        <m:r>
                          <a:rPr lang="en-US" sz="1600" i="1" kern="100" dirty="0" smtClean="0">
                            <a:solidFill>
                              <a:srgbClr val="16388A"/>
                            </a:solidFill>
                            <a:latin typeface="Cambria Math" panose="02040503050406030204" pitchFamily="18" charset="0"/>
                            <a:ea typeface="华文新魏" panose="02010800040101010101" pitchFamily="2" charset="-122"/>
                            <a:cs typeface="Times New Roman" panose="02020603050405020304" pitchFamily="18" charset="0"/>
                          </a:rPr>
                          <m:t>𝐼</m:t>
                        </m:r>
                      </m:e>
                      <m:sub>
                        <m:r>
                          <a:rPr lang="en-US" sz="1600" i="1" kern="100" dirty="0" smtClean="0">
                            <a:solidFill>
                              <a:srgbClr val="16388A"/>
                            </a:solidFill>
                            <a:latin typeface="Cambria Math" panose="02040503050406030204" pitchFamily="18" charset="0"/>
                            <a:ea typeface="华文新魏" panose="02010800040101010101" pitchFamily="2" charset="-122"/>
                            <a:cs typeface="Times New Roman" panose="02020603050405020304" pitchFamily="18" charset="0"/>
                          </a:rPr>
                          <m:t>𝑦</m:t>
                        </m:r>
                      </m:sub>
                    </m:sSub>
                  </m:oMath>
                </a14:m>
                <a:r>
                  <a:rPr lang="en-US" sz="160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 and the gradient magnitude.</a:t>
                </a:r>
              </a:p>
              <a:p>
                <a:pPr algn="just">
                  <a:buFont typeface="+mj-lt"/>
                  <a:buAutoNum type="arabicPeriod"/>
                </a:pPr>
                <a:r>
                  <a:rPr lang="en-US" sz="160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Repeat the above processes using another </a:t>
                </a:r>
                <a:r>
                  <a:rPr lang="en-US" altLang="zh-CN" sz="160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σ.</a:t>
                </a:r>
                <a:endParaRPr lang="en-US" sz="160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endParaRPr>
              </a:p>
            </p:txBody>
          </p:sp>
        </mc:Choice>
        <mc:Fallback>
          <p:sp>
            <p:nvSpPr>
              <p:cNvPr id="14" name="TextBox 13">
                <a:extLst>
                  <a:ext uri="{FF2B5EF4-FFF2-40B4-BE49-F238E27FC236}">
                    <a16:creationId xmlns:a16="http://schemas.microsoft.com/office/drawing/2014/main" id="{6BFFE0F9-4EBB-44A5-B312-E536E8241663}"/>
                  </a:ext>
                </a:extLst>
              </p:cNvPr>
              <p:cNvSpPr txBox="1">
                <a:spLocks noRot="1" noChangeAspect="1" noMove="1" noResize="1" noEditPoints="1" noAdjustHandles="1" noChangeArrowheads="1" noChangeShapeType="1" noTextEdit="1"/>
              </p:cNvSpPr>
              <p:nvPr/>
            </p:nvSpPr>
            <p:spPr>
              <a:xfrm>
                <a:off x="233916" y="1008423"/>
                <a:ext cx="4104168" cy="4582601"/>
              </a:xfrm>
              <a:prstGeom prst="rect">
                <a:avLst/>
              </a:prstGeom>
              <a:blipFill>
                <a:blip r:embed="rId2"/>
                <a:stretch>
                  <a:fillRect l="-742" t="-399" r="-742" b="-798"/>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12EF8411-073A-49F0-847E-4616508BA855}"/>
              </a:ext>
            </a:extLst>
          </p:cNvPr>
          <p:cNvPicPr>
            <a:picLocks noChangeAspect="1"/>
          </p:cNvPicPr>
          <p:nvPr/>
        </p:nvPicPr>
        <p:blipFill>
          <a:blip r:embed="rId3"/>
          <a:stretch>
            <a:fillRect/>
          </a:stretch>
        </p:blipFill>
        <p:spPr>
          <a:xfrm>
            <a:off x="4503662" y="1013278"/>
            <a:ext cx="3692240" cy="5082363"/>
          </a:xfrm>
          <a:prstGeom prst="rect">
            <a:avLst/>
          </a:prstGeom>
        </p:spPr>
      </p:pic>
      <p:pic>
        <p:nvPicPr>
          <p:cNvPr id="7" name="Picture 6">
            <a:extLst>
              <a:ext uri="{FF2B5EF4-FFF2-40B4-BE49-F238E27FC236}">
                <a16:creationId xmlns:a16="http://schemas.microsoft.com/office/drawing/2014/main" id="{04066FF0-4C74-4E27-ACFC-2FE7CB320000}"/>
              </a:ext>
            </a:extLst>
          </p:cNvPr>
          <p:cNvPicPr>
            <a:picLocks noChangeAspect="1"/>
          </p:cNvPicPr>
          <p:nvPr/>
        </p:nvPicPr>
        <p:blipFill>
          <a:blip r:embed="rId4"/>
          <a:stretch>
            <a:fillRect/>
          </a:stretch>
        </p:blipFill>
        <p:spPr>
          <a:xfrm>
            <a:off x="8297689" y="1013278"/>
            <a:ext cx="3830513" cy="5085107"/>
          </a:xfrm>
          <a:prstGeom prst="rect">
            <a:avLst/>
          </a:prstGeom>
        </p:spPr>
      </p:pic>
      <p:sp>
        <p:nvSpPr>
          <p:cNvPr id="19" name="TextBox 18">
            <a:extLst>
              <a:ext uri="{FF2B5EF4-FFF2-40B4-BE49-F238E27FC236}">
                <a16:creationId xmlns:a16="http://schemas.microsoft.com/office/drawing/2014/main" id="{B5E49AF6-05EF-4AF4-A296-7079AC8BA2B1}"/>
              </a:ext>
            </a:extLst>
          </p:cNvPr>
          <p:cNvSpPr txBox="1"/>
          <p:nvPr/>
        </p:nvSpPr>
        <p:spPr>
          <a:xfrm>
            <a:off x="4982169" y="423648"/>
            <a:ext cx="2735226" cy="584775"/>
          </a:xfrm>
          <a:prstGeom prst="rect">
            <a:avLst/>
          </a:prstGeom>
          <a:noFill/>
        </p:spPr>
        <p:txBody>
          <a:bodyPr wrap="square">
            <a:spAutoFit/>
          </a:bodyPr>
          <a:lstStyle/>
          <a:p>
            <a:pPr algn="ctr"/>
            <a:r>
              <a:rPr lang="en-US" sz="1600" i="1"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CVSpring2023_Miao_Xuanbo_Assignment2_code.py</a:t>
            </a:r>
          </a:p>
        </p:txBody>
      </p:sp>
      <p:sp>
        <p:nvSpPr>
          <p:cNvPr id="20" name="TextBox 19">
            <a:extLst>
              <a:ext uri="{FF2B5EF4-FFF2-40B4-BE49-F238E27FC236}">
                <a16:creationId xmlns:a16="http://schemas.microsoft.com/office/drawing/2014/main" id="{B4035857-B694-4F1F-83C8-CEDA74D0E417}"/>
              </a:ext>
            </a:extLst>
          </p:cNvPr>
          <p:cNvSpPr txBox="1"/>
          <p:nvPr/>
        </p:nvSpPr>
        <p:spPr>
          <a:xfrm>
            <a:off x="8845332" y="423648"/>
            <a:ext cx="2735226" cy="584775"/>
          </a:xfrm>
          <a:prstGeom prst="rect">
            <a:avLst/>
          </a:prstGeom>
          <a:noFill/>
        </p:spPr>
        <p:txBody>
          <a:bodyPr wrap="square">
            <a:spAutoFit/>
          </a:bodyPr>
          <a:lstStyle/>
          <a:p>
            <a:pPr algn="ctr"/>
            <a:r>
              <a:rPr lang="en-US" sz="1600" i="1"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CVSpring2023_Miao_Xuanbo_Assignment2_function.py</a:t>
            </a:r>
          </a:p>
        </p:txBody>
      </p:sp>
    </p:spTree>
    <p:extLst>
      <p:ext uri="{BB962C8B-B14F-4D97-AF65-F5344CB8AC3E}">
        <p14:creationId xmlns:p14="http://schemas.microsoft.com/office/powerpoint/2010/main" val="24050393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AE0F84E0-2C8F-46A6-A837-5F04D710B315}"/>
                  </a:ext>
                </a:extLst>
              </p:cNvPr>
              <p:cNvSpPr txBox="1"/>
              <p:nvPr/>
            </p:nvSpPr>
            <p:spPr>
              <a:xfrm>
                <a:off x="315943" y="-22386"/>
                <a:ext cx="11079643" cy="513410"/>
              </a:xfrm>
              <a:prstGeom prst="rect">
                <a:avLst/>
              </a:prstGeom>
              <a:noFill/>
            </p:spPr>
            <p:txBody>
              <a:bodyPr wrap="square">
                <a:spAutoFit/>
              </a:bodyPr>
              <a:lstStyle/>
              <a:p>
                <a:pPr>
                  <a:lnSpc>
                    <a:spcPct val="150000"/>
                  </a:lnSpc>
                  <a:spcBef>
                    <a:spcPts val="1000"/>
                  </a:spcBef>
                  <a:defRPr/>
                </a:pPr>
                <a:r>
                  <a:rPr lang="en-US" altLang="zh-CN" sz="2000" b="1"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Task 1+2. </a:t>
                </a:r>
                <a:r>
                  <a:rPr lang="en-US"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Compute and display </a:t>
                </a:r>
                <a14:m>
                  <m:oMath xmlns:m="http://schemas.openxmlformats.org/officeDocument/2006/math">
                    <m:sSub>
                      <m:sSubPr>
                        <m:ctrlPr>
                          <a:rPr lang="en-US" i="1" kern="100" dirty="0" smtClean="0">
                            <a:solidFill>
                              <a:srgbClr val="16388A"/>
                            </a:solidFill>
                            <a:latin typeface="Cambria Math" panose="02040503050406030204" pitchFamily="18" charset="0"/>
                            <a:ea typeface="华文新魏" panose="02010800040101010101" pitchFamily="2" charset="-122"/>
                            <a:cs typeface="Times New Roman" panose="02020603050405020304" pitchFamily="18" charset="0"/>
                          </a:rPr>
                        </m:ctrlPr>
                      </m:sSubPr>
                      <m:e>
                        <m:r>
                          <a:rPr lang="en-US" i="1" kern="100" dirty="0" smtClean="0">
                            <a:solidFill>
                              <a:srgbClr val="16388A"/>
                            </a:solidFill>
                            <a:latin typeface="Cambria Math" panose="02040503050406030204" pitchFamily="18" charset="0"/>
                            <a:ea typeface="华文新魏" panose="02010800040101010101" pitchFamily="2" charset="-122"/>
                            <a:cs typeface="Times New Roman" panose="02020603050405020304" pitchFamily="18" charset="0"/>
                          </a:rPr>
                          <m:t>𝐼</m:t>
                        </m:r>
                      </m:e>
                      <m:sub>
                        <m:r>
                          <a:rPr lang="en-US" i="1" kern="100" dirty="0" smtClean="0">
                            <a:solidFill>
                              <a:srgbClr val="16388A"/>
                            </a:solidFill>
                            <a:latin typeface="Cambria Math" panose="02040503050406030204" pitchFamily="18" charset="0"/>
                            <a:ea typeface="华文新魏" panose="02010800040101010101" pitchFamily="2" charset="-122"/>
                            <a:cs typeface="Times New Roman" panose="02020603050405020304" pitchFamily="18" charset="0"/>
                          </a:rPr>
                          <m:t>𝑥</m:t>
                        </m:r>
                      </m:sub>
                    </m:sSub>
                  </m:oMath>
                </a14:m>
                <a:r>
                  <a:rPr lang="en-US"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 and </a:t>
                </a:r>
                <a14:m>
                  <m:oMath xmlns:m="http://schemas.openxmlformats.org/officeDocument/2006/math">
                    <m:sSub>
                      <m:sSubPr>
                        <m:ctrlPr>
                          <a:rPr lang="en-US" i="1" kern="100" dirty="0" smtClean="0">
                            <a:solidFill>
                              <a:srgbClr val="16388A"/>
                            </a:solidFill>
                            <a:latin typeface="Cambria Math" panose="02040503050406030204" pitchFamily="18" charset="0"/>
                            <a:ea typeface="华文新魏" panose="02010800040101010101" pitchFamily="2" charset="-122"/>
                            <a:cs typeface="Times New Roman" panose="02020603050405020304" pitchFamily="18" charset="0"/>
                          </a:rPr>
                        </m:ctrlPr>
                      </m:sSubPr>
                      <m:e>
                        <m:r>
                          <a:rPr lang="en-US" i="1" kern="100" dirty="0" smtClean="0">
                            <a:solidFill>
                              <a:srgbClr val="16388A"/>
                            </a:solidFill>
                            <a:latin typeface="Cambria Math" panose="02040503050406030204" pitchFamily="18" charset="0"/>
                            <a:ea typeface="华文新魏" panose="02010800040101010101" pitchFamily="2" charset="-122"/>
                            <a:cs typeface="Times New Roman" panose="02020603050405020304" pitchFamily="18" charset="0"/>
                          </a:rPr>
                          <m:t>𝐼</m:t>
                        </m:r>
                      </m:e>
                      <m:sub>
                        <m:r>
                          <a:rPr lang="en-US" i="1" kern="100" dirty="0" smtClean="0">
                            <a:solidFill>
                              <a:srgbClr val="16388A"/>
                            </a:solidFill>
                            <a:latin typeface="Cambria Math" panose="02040503050406030204" pitchFamily="18" charset="0"/>
                            <a:ea typeface="华文新魏" panose="02010800040101010101" pitchFamily="2" charset="-122"/>
                            <a:cs typeface="Times New Roman" panose="02020603050405020304" pitchFamily="18" charset="0"/>
                          </a:rPr>
                          <m:t>𝑦</m:t>
                        </m:r>
                      </m:sub>
                    </m:sSub>
                  </m:oMath>
                </a14:m>
                <a:r>
                  <a:rPr lang="en-US"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 image gradient in </a:t>
                </a:r>
                <a14:m>
                  <m:oMath xmlns:m="http://schemas.openxmlformats.org/officeDocument/2006/math">
                    <m:r>
                      <a:rPr lang="en-US" i="1" kern="100" dirty="0" smtClean="0">
                        <a:solidFill>
                          <a:srgbClr val="16388A"/>
                        </a:solidFill>
                        <a:latin typeface="Cambria Math" panose="02040503050406030204" pitchFamily="18" charset="0"/>
                        <a:ea typeface="华文新魏" panose="02010800040101010101" pitchFamily="2" charset="-122"/>
                        <a:cs typeface="Times New Roman" panose="02020603050405020304" pitchFamily="18" charset="0"/>
                      </a:rPr>
                      <m:t>𝑥</m:t>
                    </m:r>
                  </m:oMath>
                </a14:m>
                <a:r>
                  <a:rPr lang="en-US"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 for R, G, B channels</a:t>
                </a:r>
                <a:endParaRPr lang="en-US" sz="200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endParaRPr>
              </a:p>
            </p:txBody>
          </p:sp>
        </mc:Choice>
        <mc:Fallback>
          <p:sp>
            <p:nvSpPr>
              <p:cNvPr id="15" name="TextBox 14">
                <a:extLst>
                  <a:ext uri="{FF2B5EF4-FFF2-40B4-BE49-F238E27FC236}">
                    <a16:creationId xmlns:a16="http://schemas.microsoft.com/office/drawing/2014/main" id="{AE0F84E0-2C8F-46A6-A837-5F04D710B315}"/>
                  </a:ext>
                </a:extLst>
              </p:cNvPr>
              <p:cNvSpPr txBox="1">
                <a:spLocks noRot="1" noChangeAspect="1" noMove="1" noResize="1" noEditPoints="1" noAdjustHandles="1" noChangeArrowheads="1" noChangeShapeType="1" noTextEdit="1"/>
              </p:cNvSpPr>
              <p:nvPr/>
            </p:nvSpPr>
            <p:spPr>
              <a:xfrm>
                <a:off x="315943" y="-22386"/>
                <a:ext cx="11079643" cy="513410"/>
              </a:xfrm>
              <a:prstGeom prst="rect">
                <a:avLst/>
              </a:prstGeom>
              <a:blipFill>
                <a:blip r:embed="rId2"/>
                <a:stretch>
                  <a:fillRect l="-605" b="-16471"/>
                </a:stretch>
              </a:blipFill>
            </p:spPr>
            <p:txBody>
              <a:bodyPr/>
              <a:lstStyle/>
              <a:p>
                <a:r>
                  <a:rPr lang="en-US">
                    <a:noFill/>
                  </a:rPr>
                  <a:t> </a:t>
                </a:r>
              </a:p>
            </p:txBody>
          </p:sp>
        </mc:Fallback>
      </mc:AlternateContent>
      <p:sp>
        <p:nvSpPr>
          <p:cNvPr id="26" name="TextBox 25">
            <a:extLst>
              <a:ext uri="{FF2B5EF4-FFF2-40B4-BE49-F238E27FC236}">
                <a16:creationId xmlns:a16="http://schemas.microsoft.com/office/drawing/2014/main" id="{56071444-5EE6-44DA-A30A-9BEAB1F27970}"/>
              </a:ext>
            </a:extLst>
          </p:cNvPr>
          <p:cNvSpPr txBox="1"/>
          <p:nvPr/>
        </p:nvSpPr>
        <p:spPr>
          <a:xfrm>
            <a:off x="2455004" y="291361"/>
            <a:ext cx="1315746" cy="671851"/>
          </a:xfrm>
          <a:prstGeom prst="rect">
            <a:avLst/>
          </a:prstGeom>
          <a:noFill/>
        </p:spPr>
        <p:txBody>
          <a:bodyPr wrap="square">
            <a:spAutoFit/>
          </a:bodyPr>
          <a:lstStyle/>
          <a:p>
            <a:pPr marL="0" indent="0" algn="ctr">
              <a:lnSpc>
                <a:spcPct val="150000"/>
              </a:lnSpc>
              <a:spcBef>
                <a:spcPts val="1000"/>
              </a:spcBef>
              <a:buSzTx/>
              <a:buNone/>
              <a:defRPr/>
            </a:pPr>
            <a:r>
              <a:rPr lang="en-US" altLang="zh-CN" sz="2800" kern="100" dirty="0">
                <a:solidFill>
                  <a:srgbClr val="212121"/>
                </a:solidFill>
                <a:latin typeface="3ds"/>
                <a:ea typeface="华文新魏" panose="02010800040101010101" pitchFamily="2" charset="-122"/>
                <a:cs typeface="Times New Roman" panose="02020603050405020304" pitchFamily="18" charset="0"/>
              </a:rPr>
              <a:t>σ=3</a:t>
            </a:r>
            <a:endParaRPr lang="en-US" altLang="zh-CN" sz="4000" kern="100" dirty="0">
              <a:solidFill>
                <a:schemeClr val="tx1"/>
              </a:solidFill>
              <a:latin typeface="3ds"/>
              <a:ea typeface="华文新魏" panose="02010800040101010101" pitchFamily="2" charset="-122"/>
              <a:cs typeface="Times New Roman" panose="02020603050405020304" pitchFamily="18" charset="0"/>
            </a:endParaRPr>
          </a:p>
        </p:txBody>
      </p:sp>
      <p:pic>
        <p:nvPicPr>
          <p:cNvPr id="3" name="Picture 2">
            <a:extLst>
              <a:ext uri="{FF2B5EF4-FFF2-40B4-BE49-F238E27FC236}">
                <a16:creationId xmlns:a16="http://schemas.microsoft.com/office/drawing/2014/main" id="{B20CCE5E-A772-4A14-A4E4-C2A0313FF3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0479" y="1004682"/>
            <a:ext cx="1800839" cy="1384471"/>
          </a:xfrm>
          <a:prstGeom prst="rect">
            <a:avLst/>
          </a:prstGeom>
          <a:ln w="38100">
            <a:solidFill>
              <a:srgbClr val="0000FF"/>
            </a:solidFill>
          </a:ln>
        </p:spPr>
      </p:pic>
      <p:pic>
        <p:nvPicPr>
          <p:cNvPr id="7" name="Picture 6">
            <a:extLst>
              <a:ext uri="{FF2B5EF4-FFF2-40B4-BE49-F238E27FC236}">
                <a16:creationId xmlns:a16="http://schemas.microsoft.com/office/drawing/2014/main" id="{AD02FC29-831F-4099-9D4B-44DBC8213EF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0480" y="2990965"/>
            <a:ext cx="1800839" cy="1384470"/>
          </a:xfrm>
          <a:prstGeom prst="rect">
            <a:avLst/>
          </a:prstGeom>
          <a:ln w="38100">
            <a:solidFill>
              <a:srgbClr val="0000FF"/>
            </a:solidFill>
          </a:ln>
        </p:spPr>
      </p:pic>
      <p:pic>
        <p:nvPicPr>
          <p:cNvPr id="10" name="Picture 9">
            <a:extLst>
              <a:ext uri="{FF2B5EF4-FFF2-40B4-BE49-F238E27FC236}">
                <a16:creationId xmlns:a16="http://schemas.microsoft.com/office/drawing/2014/main" id="{7E75A628-44C5-4768-9D36-7BEB78615D9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0480" y="4970169"/>
            <a:ext cx="1800839" cy="1384470"/>
          </a:xfrm>
          <a:prstGeom prst="rect">
            <a:avLst/>
          </a:prstGeom>
          <a:ln w="38100">
            <a:solidFill>
              <a:srgbClr val="0000FF"/>
            </a:solidFill>
          </a:ln>
        </p:spPr>
      </p:pic>
      <p:pic>
        <p:nvPicPr>
          <p:cNvPr id="36" name="Picture 35">
            <a:extLst>
              <a:ext uri="{FF2B5EF4-FFF2-40B4-BE49-F238E27FC236}">
                <a16:creationId xmlns:a16="http://schemas.microsoft.com/office/drawing/2014/main" id="{CB25E4BD-66F7-4614-83EA-E298C862AD40}"/>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2212458" y="1004682"/>
            <a:ext cx="1800839" cy="1384470"/>
          </a:xfrm>
          <a:prstGeom prst="rect">
            <a:avLst/>
          </a:prstGeom>
          <a:ln w="38100">
            <a:solidFill>
              <a:srgbClr val="00B050"/>
            </a:solidFill>
          </a:ln>
        </p:spPr>
      </p:pic>
      <p:pic>
        <p:nvPicPr>
          <p:cNvPr id="38" name="Picture 37">
            <a:extLst>
              <a:ext uri="{FF2B5EF4-FFF2-40B4-BE49-F238E27FC236}">
                <a16:creationId xmlns:a16="http://schemas.microsoft.com/office/drawing/2014/main" id="{5E8419F6-F3BC-4B1D-88E1-5037A897C1CF}"/>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2212459" y="2990965"/>
            <a:ext cx="1800838" cy="1384470"/>
          </a:xfrm>
          <a:prstGeom prst="rect">
            <a:avLst/>
          </a:prstGeom>
          <a:ln w="38100">
            <a:solidFill>
              <a:srgbClr val="00B050"/>
            </a:solidFill>
          </a:ln>
        </p:spPr>
      </p:pic>
      <p:pic>
        <p:nvPicPr>
          <p:cNvPr id="39" name="Picture 38">
            <a:extLst>
              <a:ext uri="{FF2B5EF4-FFF2-40B4-BE49-F238E27FC236}">
                <a16:creationId xmlns:a16="http://schemas.microsoft.com/office/drawing/2014/main" id="{E5AA2D57-F112-45BA-B4F9-2FBFC1890306}"/>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2212459" y="4970169"/>
            <a:ext cx="1800838" cy="1384470"/>
          </a:xfrm>
          <a:prstGeom prst="rect">
            <a:avLst/>
          </a:prstGeom>
          <a:ln w="38100">
            <a:solidFill>
              <a:srgbClr val="00B050"/>
            </a:solidFill>
          </a:ln>
        </p:spPr>
      </p:pic>
      <p:pic>
        <p:nvPicPr>
          <p:cNvPr id="40" name="Picture 39">
            <a:extLst>
              <a:ext uri="{FF2B5EF4-FFF2-40B4-BE49-F238E27FC236}">
                <a16:creationId xmlns:a16="http://schemas.microsoft.com/office/drawing/2014/main" id="{D2DF28F4-D043-414F-BBCB-FA6DBF06F917}"/>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4111509" y="1004682"/>
            <a:ext cx="1800838" cy="1384470"/>
          </a:xfrm>
          <a:prstGeom prst="rect">
            <a:avLst/>
          </a:prstGeom>
          <a:ln w="38100">
            <a:solidFill>
              <a:srgbClr val="FF0000"/>
            </a:solidFill>
          </a:ln>
        </p:spPr>
      </p:pic>
      <p:pic>
        <p:nvPicPr>
          <p:cNvPr id="42" name="Picture 41">
            <a:extLst>
              <a:ext uri="{FF2B5EF4-FFF2-40B4-BE49-F238E27FC236}">
                <a16:creationId xmlns:a16="http://schemas.microsoft.com/office/drawing/2014/main" id="{73A2F1F1-9244-4D0F-AAC7-C57B479290B5}"/>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4111510" y="2990965"/>
            <a:ext cx="1800838" cy="1384469"/>
          </a:xfrm>
          <a:prstGeom prst="rect">
            <a:avLst/>
          </a:prstGeom>
          <a:ln w="38100">
            <a:solidFill>
              <a:srgbClr val="FF0000"/>
            </a:solidFill>
          </a:ln>
        </p:spPr>
      </p:pic>
      <p:pic>
        <p:nvPicPr>
          <p:cNvPr id="43" name="Picture 42">
            <a:extLst>
              <a:ext uri="{FF2B5EF4-FFF2-40B4-BE49-F238E27FC236}">
                <a16:creationId xmlns:a16="http://schemas.microsoft.com/office/drawing/2014/main" id="{A66357D4-A557-48C0-9813-5A3B61F9A5E1}"/>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4111510" y="4970169"/>
            <a:ext cx="1800838" cy="1384469"/>
          </a:xfrm>
          <a:prstGeom prst="rect">
            <a:avLst/>
          </a:prstGeom>
          <a:ln w="38100">
            <a:solidFill>
              <a:srgbClr val="FF0000"/>
            </a:solidFill>
          </a:ln>
        </p:spPr>
      </p:pic>
      <p:sp>
        <p:nvSpPr>
          <p:cNvPr id="65" name="TextBox 64">
            <a:extLst>
              <a:ext uri="{FF2B5EF4-FFF2-40B4-BE49-F238E27FC236}">
                <a16:creationId xmlns:a16="http://schemas.microsoft.com/office/drawing/2014/main" id="{9BF96ACB-FA41-4ED8-B0C0-496464B25ECF}"/>
              </a:ext>
            </a:extLst>
          </p:cNvPr>
          <p:cNvSpPr txBox="1"/>
          <p:nvPr/>
        </p:nvSpPr>
        <p:spPr>
          <a:xfrm>
            <a:off x="8456101" y="291361"/>
            <a:ext cx="1315746" cy="671851"/>
          </a:xfrm>
          <a:prstGeom prst="rect">
            <a:avLst/>
          </a:prstGeom>
          <a:noFill/>
        </p:spPr>
        <p:txBody>
          <a:bodyPr wrap="square">
            <a:spAutoFit/>
          </a:bodyPr>
          <a:lstStyle/>
          <a:p>
            <a:pPr marL="0" indent="0" algn="ctr">
              <a:lnSpc>
                <a:spcPct val="150000"/>
              </a:lnSpc>
              <a:spcBef>
                <a:spcPts val="1000"/>
              </a:spcBef>
              <a:buSzTx/>
              <a:buNone/>
              <a:defRPr/>
            </a:pPr>
            <a:r>
              <a:rPr lang="en-US" altLang="zh-CN" sz="2800" kern="100" dirty="0">
                <a:solidFill>
                  <a:srgbClr val="212121"/>
                </a:solidFill>
                <a:latin typeface="3ds"/>
                <a:ea typeface="华文新魏" panose="02010800040101010101" pitchFamily="2" charset="-122"/>
                <a:cs typeface="Times New Roman" panose="02020603050405020304" pitchFamily="18" charset="0"/>
              </a:rPr>
              <a:t>σ=11</a:t>
            </a:r>
            <a:endParaRPr lang="en-US" altLang="zh-CN" sz="4000" kern="100" dirty="0">
              <a:solidFill>
                <a:schemeClr val="tx1"/>
              </a:solidFill>
              <a:latin typeface="3ds"/>
              <a:ea typeface="华文新魏" panose="02010800040101010101" pitchFamily="2" charset="-122"/>
              <a:cs typeface="Times New Roman" panose="02020603050405020304" pitchFamily="18" charset="0"/>
            </a:endParaRPr>
          </a:p>
        </p:txBody>
      </p:sp>
      <p:cxnSp>
        <p:nvCxnSpPr>
          <p:cNvPr id="66" name="Straight Connector 65">
            <a:extLst>
              <a:ext uri="{FF2B5EF4-FFF2-40B4-BE49-F238E27FC236}">
                <a16:creationId xmlns:a16="http://schemas.microsoft.com/office/drawing/2014/main" id="{47B1EB07-C521-452F-8A87-E98B98838F03}"/>
              </a:ext>
            </a:extLst>
          </p:cNvPr>
          <p:cNvCxnSpPr>
            <a:cxnSpLocks/>
          </p:cNvCxnSpPr>
          <p:nvPr/>
        </p:nvCxnSpPr>
        <p:spPr>
          <a:xfrm>
            <a:off x="6104412" y="564078"/>
            <a:ext cx="0" cy="6293922"/>
          </a:xfrm>
          <a:prstGeom prst="line">
            <a:avLst/>
          </a:prstGeom>
          <a:ln w="19050">
            <a:solidFill>
              <a:schemeClr val="tx1"/>
            </a:solidFill>
            <a:prstDash val="lgDashDot"/>
          </a:ln>
        </p:spPr>
        <p:style>
          <a:lnRef idx="1">
            <a:schemeClr val="dk1"/>
          </a:lnRef>
          <a:fillRef idx="0">
            <a:schemeClr val="dk1"/>
          </a:fillRef>
          <a:effectRef idx="0">
            <a:schemeClr val="dk1"/>
          </a:effectRef>
          <a:fontRef idx="minor">
            <a:schemeClr val="tx1"/>
          </a:fontRef>
        </p:style>
      </p:cxnSp>
      <p:sp>
        <p:nvSpPr>
          <p:cNvPr id="68" name="TextBox 67">
            <a:extLst>
              <a:ext uri="{FF2B5EF4-FFF2-40B4-BE49-F238E27FC236}">
                <a16:creationId xmlns:a16="http://schemas.microsoft.com/office/drawing/2014/main" id="{2DA3DE1C-65CD-4EC1-A5FA-15E5E88EF8B3}"/>
              </a:ext>
            </a:extLst>
          </p:cNvPr>
          <p:cNvSpPr txBox="1"/>
          <p:nvPr/>
        </p:nvSpPr>
        <p:spPr>
          <a:xfrm>
            <a:off x="126662" y="2329544"/>
            <a:ext cx="1558292" cy="464871"/>
          </a:xfrm>
          <a:prstGeom prst="rect">
            <a:avLst/>
          </a:prstGeom>
          <a:noFill/>
        </p:spPr>
        <p:txBody>
          <a:bodyPr wrap="square">
            <a:spAutoFit/>
          </a:bodyPr>
          <a:lstStyle/>
          <a:p>
            <a:pPr algn="ctr">
              <a:lnSpc>
                <a:spcPct val="150000"/>
              </a:lnSpc>
              <a:spcBef>
                <a:spcPts val="1000"/>
              </a:spcBef>
              <a:defRPr/>
            </a:pPr>
            <a:r>
              <a:rPr lang="en-US" altLang="zh-CN" u="sng"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rPr>
              <a:t>Magnitude</a:t>
            </a:r>
          </a:p>
        </p:txBody>
      </p:sp>
      <p:sp>
        <p:nvSpPr>
          <p:cNvPr id="78" name="TextBox 77">
            <a:extLst>
              <a:ext uri="{FF2B5EF4-FFF2-40B4-BE49-F238E27FC236}">
                <a16:creationId xmlns:a16="http://schemas.microsoft.com/office/drawing/2014/main" id="{4F72936C-4FF5-4487-AC49-26DDA2EF8D30}"/>
              </a:ext>
            </a:extLst>
          </p:cNvPr>
          <p:cNvSpPr txBox="1"/>
          <p:nvPr/>
        </p:nvSpPr>
        <p:spPr>
          <a:xfrm>
            <a:off x="126662" y="4320625"/>
            <a:ext cx="1558292" cy="464871"/>
          </a:xfrm>
          <a:prstGeom prst="rect">
            <a:avLst/>
          </a:prstGeom>
          <a:noFill/>
        </p:spPr>
        <p:txBody>
          <a:bodyPr wrap="square">
            <a:spAutoFit/>
          </a:bodyPr>
          <a:lstStyle/>
          <a:p>
            <a:pPr indent="0" algn="ctr">
              <a:lnSpc>
                <a:spcPct val="150000"/>
              </a:lnSpc>
              <a:spcBef>
                <a:spcPts val="1000"/>
              </a:spcBef>
              <a:buSzTx/>
              <a:buNone/>
              <a:defRPr/>
            </a:pPr>
            <a:r>
              <a:rPr lang="en-US" altLang="zh-CN" u="sng"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rPr>
              <a:t>Gradient in </a:t>
            </a:r>
            <a:r>
              <a:rPr lang="en-US" altLang="zh-CN" i="1" u="sng"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rPr>
              <a:t>x</a:t>
            </a:r>
          </a:p>
        </p:txBody>
      </p:sp>
      <p:sp>
        <p:nvSpPr>
          <p:cNvPr id="81" name="TextBox 80">
            <a:extLst>
              <a:ext uri="{FF2B5EF4-FFF2-40B4-BE49-F238E27FC236}">
                <a16:creationId xmlns:a16="http://schemas.microsoft.com/office/drawing/2014/main" id="{30EFBA89-C114-4E85-94CD-E525F49AA9C2}"/>
              </a:ext>
            </a:extLst>
          </p:cNvPr>
          <p:cNvSpPr txBox="1"/>
          <p:nvPr/>
        </p:nvSpPr>
        <p:spPr>
          <a:xfrm>
            <a:off x="126662" y="6301617"/>
            <a:ext cx="1558292" cy="464871"/>
          </a:xfrm>
          <a:prstGeom prst="rect">
            <a:avLst/>
          </a:prstGeom>
          <a:noFill/>
        </p:spPr>
        <p:txBody>
          <a:bodyPr wrap="square">
            <a:spAutoFit/>
          </a:bodyPr>
          <a:lstStyle/>
          <a:p>
            <a:pPr algn="ctr">
              <a:lnSpc>
                <a:spcPct val="150000"/>
              </a:lnSpc>
              <a:spcBef>
                <a:spcPts val="1000"/>
              </a:spcBef>
              <a:defRPr/>
            </a:pPr>
            <a:r>
              <a:rPr lang="en-US" altLang="zh-CN" u="sng"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rPr>
              <a:t>Gradient in </a:t>
            </a:r>
            <a:r>
              <a:rPr lang="en-US" altLang="zh-CN" i="1" u="sng"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rPr>
              <a:t>y</a:t>
            </a:r>
          </a:p>
        </p:txBody>
      </p:sp>
      <p:cxnSp>
        <p:nvCxnSpPr>
          <p:cNvPr id="82" name="Straight Connector 81">
            <a:extLst>
              <a:ext uri="{FF2B5EF4-FFF2-40B4-BE49-F238E27FC236}">
                <a16:creationId xmlns:a16="http://schemas.microsoft.com/office/drawing/2014/main" id="{36A24143-E6D8-4689-B131-FE8B5BEBECC4}"/>
              </a:ext>
            </a:extLst>
          </p:cNvPr>
          <p:cNvCxnSpPr>
            <a:cxnSpLocks/>
          </p:cNvCxnSpPr>
          <p:nvPr/>
        </p:nvCxnSpPr>
        <p:spPr>
          <a:xfrm>
            <a:off x="311943" y="6454638"/>
            <a:ext cx="11564114" cy="0"/>
          </a:xfrm>
          <a:prstGeom prst="line">
            <a:avLst/>
          </a:prstGeom>
          <a:ln w="19050">
            <a:solidFill>
              <a:schemeClr val="accent2">
                <a:lumMod val="75000"/>
              </a:schemeClr>
            </a:solidFill>
            <a:prstDash val="solid"/>
          </a:ln>
        </p:spPr>
        <p:style>
          <a:lnRef idx="1">
            <a:schemeClr val="dk1"/>
          </a:lnRef>
          <a:fillRef idx="0">
            <a:schemeClr val="dk1"/>
          </a:fillRef>
          <a:effectRef idx="0">
            <a:schemeClr val="dk1"/>
          </a:effectRef>
          <a:fontRef idx="minor">
            <a:schemeClr val="tx1"/>
          </a:fontRef>
        </p:style>
      </p:cxnSp>
      <p:pic>
        <p:nvPicPr>
          <p:cNvPr id="86" name="Picture 85">
            <a:extLst>
              <a:ext uri="{FF2B5EF4-FFF2-40B4-BE49-F238E27FC236}">
                <a16:creationId xmlns:a16="http://schemas.microsoft.com/office/drawing/2014/main" id="{2EA3A549-9519-4A6B-9DC6-51309A6963EA}"/>
              </a:ext>
            </a:extLst>
          </p:cNvPr>
          <p:cNvPicPr>
            <a:picLocks noChangeAspect="1"/>
          </p:cNvPicPr>
          <p:nvPr/>
        </p:nvPicPr>
        <p:blipFill>
          <a:blip r:embed="rId12">
            <a:extLst>
              <a:ext uri="{28A0092B-C50C-407E-A947-70E740481C1C}">
                <a14:useLocalDpi xmlns:a14="http://schemas.microsoft.com/office/drawing/2010/main" val="0"/>
              </a:ext>
            </a:extLst>
          </a:blip>
          <a:srcRect/>
          <a:stretch/>
        </p:blipFill>
        <p:spPr>
          <a:xfrm>
            <a:off x="6311576" y="1004683"/>
            <a:ext cx="1800839" cy="1384469"/>
          </a:xfrm>
          <a:prstGeom prst="rect">
            <a:avLst/>
          </a:prstGeom>
          <a:ln w="38100">
            <a:solidFill>
              <a:srgbClr val="0000FF"/>
            </a:solidFill>
          </a:ln>
        </p:spPr>
      </p:pic>
      <p:pic>
        <p:nvPicPr>
          <p:cNvPr id="88" name="Picture 87">
            <a:extLst>
              <a:ext uri="{FF2B5EF4-FFF2-40B4-BE49-F238E27FC236}">
                <a16:creationId xmlns:a16="http://schemas.microsoft.com/office/drawing/2014/main" id="{1CC013C3-CB6F-4ED0-BCD0-0087CEC69F26}"/>
              </a:ext>
            </a:extLst>
          </p:cNvPr>
          <p:cNvPicPr>
            <a:picLocks noChangeAspect="1"/>
          </p:cNvPicPr>
          <p:nvPr/>
        </p:nvPicPr>
        <p:blipFill>
          <a:blip r:embed="rId13">
            <a:extLst>
              <a:ext uri="{28A0092B-C50C-407E-A947-70E740481C1C}">
                <a14:useLocalDpi xmlns:a14="http://schemas.microsoft.com/office/drawing/2010/main" val="0"/>
              </a:ext>
            </a:extLst>
          </a:blip>
          <a:srcRect/>
          <a:stretch/>
        </p:blipFill>
        <p:spPr>
          <a:xfrm>
            <a:off x="6311577" y="2990965"/>
            <a:ext cx="1800839" cy="1384469"/>
          </a:xfrm>
          <a:prstGeom prst="rect">
            <a:avLst/>
          </a:prstGeom>
          <a:ln w="38100">
            <a:solidFill>
              <a:srgbClr val="0000FF"/>
            </a:solidFill>
          </a:ln>
        </p:spPr>
      </p:pic>
      <p:pic>
        <p:nvPicPr>
          <p:cNvPr id="91" name="Picture 90">
            <a:extLst>
              <a:ext uri="{FF2B5EF4-FFF2-40B4-BE49-F238E27FC236}">
                <a16:creationId xmlns:a16="http://schemas.microsoft.com/office/drawing/2014/main" id="{5F6235BA-12D2-4E03-8776-D61B2ECE6566}"/>
              </a:ext>
            </a:extLst>
          </p:cNvPr>
          <p:cNvPicPr>
            <a:picLocks noChangeAspect="1"/>
          </p:cNvPicPr>
          <p:nvPr/>
        </p:nvPicPr>
        <p:blipFill>
          <a:blip r:embed="rId14">
            <a:extLst>
              <a:ext uri="{28A0092B-C50C-407E-A947-70E740481C1C}">
                <a14:useLocalDpi xmlns:a14="http://schemas.microsoft.com/office/drawing/2010/main" val="0"/>
              </a:ext>
            </a:extLst>
          </a:blip>
          <a:srcRect/>
          <a:stretch/>
        </p:blipFill>
        <p:spPr>
          <a:xfrm>
            <a:off x="6311577" y="4970169"/>
            <a:ext cx="1800839" cy="1384469"/>
          </a:xfrm>
          <a:prstGeom prst="rect">
            <a:avLst/>
          </a:prstGeom>
          <a:ln w="38100">
            <a:solidFill>
              <a:srgbClr val="0000FF"/>
            </a:solidFill>
          </a:ln>
        </p:spPr>
      </p:pic>
      <p:pic>
        <p:nvPicPr>
          <p:cNvPr id="92" name="Picture 91">
            <a:extLst>
              <a:ext uri="{FF2B5EF4-FFF2-40B4-BE49-F238E27FC236}">
                <a16:creationId xmlns:a16="http://schemas.microsoft.com/office/drawing/2014/main" id="{C4D1DD1D-FF55-4E02-97A8-B2DE0B5E78D0}"/>
              </a:ext>
            </a:extLst>
          </p:cNvPr>
          <p:cNvPicPr>
            <a:picLocks noChangeAspect="1"/>
          </p:cNvPicPr>
          <p:nvPr/>
        </p:nvPicPr>
        <p:blipFill>
          <a:blip r:embed="rId15">
            <a:extLst>
              <a:ext uri="{28A0092B-C50C-407E-A947-70E740481C1C}">
                <a14:useLocalDpi xmlns:a14="http://schemas.microsoft.com/office/drawing/2010/main" val="0"/>
              </a:ext>
            </a:extLst>
          </a:blip>
          <a:srcRect/>
          <a:stretch/>
        </p:blipFill>
        <p:spPr>
          <a:xfrm>
            <a:off x="8213555" y="1004682"/>
            <a:ext cx="1800839" cy="1384469"/>
          </a:xfrm>
          <a:prstGeom prst="rect">
            <a:avLst/>
          </a:prstGeom>
          <a:ln w="38100">
            <a:solidFill>
              <a:srgbClr val="00B050"/>
            </a:solidFill>
          </a:ln>
        </p:spPr>
      </p:pic>
      <p:pic>
        <p:nvPicPr>
          <p:cNvPr id="93" name="Picture 92">
            <a:extLst>
              <a:ext uri="{FF2B5EF4-FFF2-40B4-BE49-F238E27FC236}">
                <a16:creationId xmlns:a16="http://schemas.microsoft.com/office/drawing/2014/main" id="{CB37FFDE-76BC-48BC-BDB1-D734E46E5D8B}"/>
              </a:ext>
            </a:extLst>
          </p:cNvPr>
          <p:cNvPicPr>
            <a:picLocks noChangeAspect="1"/>
          </p:cNvPicPr>
          <p:nvPr/>
        </p:nvPicPr>
        <p:blipFill>
          <a:blip r:embed="rId16">
            <a:extLst>
              <a:ext uri="{28A0092B-C50C-407E-A947-70E740481C1C}">
                <a14:useLocalDpi xmlns:a14="http://schemas.microsoft.com/office/drawing/2010/main" val="0"/>
              </a:ext>
            </a:extLst>
          </a:blip>
          <a:srcRect/>
          <a:stretch/>
        </p:blipFill>
        <p:spPr>
          <a:xfrm>
            <a:off x="8213556" y="2990965"/>
            <a:ext cx="1800838" cy="1384469"/>
          </a:xfrm>
          <a:prstGeom prst="rect">
            <a:avLst/>
          </a:prstGeom>
          <a:ln w="38100">
            <a:solidFill>
              <a:srgbClr val="00B050"/>
            </a:solidFill>
          </a:ln>
        </p:spPr>
      </p:pic>
      <p:pic>
        <p:nvPicPr>
          <p:cNvPr id="94" name="Picture 93">
            <a:extLst>
              <a:ext uri="{FF2B5EF4-FFF2-40B4-BE49-F238E27FC236}">
                <a16:creationId xmlns:a16="http://schemas.microsoft.com/office/drawing/2014/main" id="{94F5DAD8-7287-4520-9A4E-B8C81D85D37F}"/>
              </a:ext>
            </a:extLst>
          </p:cNvPr>
          <p:cNvPicPr>
            <a:picLocks noChangeAspect="1"/>
          </p:cNvPicPr>
          <p:nvPr/>
        </p:nvPicPr>
        <p:blipFill>
          <a:blip r:embed="rId17">
            <a:extLst>
              <a:ext uri="{28A0092B-C50C-407E-A947-70E740481C1C}">
                <a14:useLocalDpi xmlns:a14="http://schemas.microsoft.com/office/drawing/2010/main" val="0"/>
              </a:ext>
            </a:extLst>
          </a:blip>
          <a:srcRect/>
          <a:stretch/>
        </p:blipFill>
        <p:spPr>
          <a:xfrm>
            <a:off x="8213556" y="4970169"/>
            <a:ext cx="1800838" cy="1384469"/>
          </a:xfrm>
          <a:prstGeom prst="rect">
            <a:avLst/>
          </a:prstGeom>
          <a:ln w="38100">
            <a:solidFill>
              <a:srgbClr val="00B050"/>
            </a:solidFill>
          </a:ln>
        </p:spPr>
      </p:pic>
      <p:pic>
        <p:nvPicPr>
          <p:cNvPr id="95" name="Picture 94">
            <a:extLst>
              <a:ext uri="{FF2B5EF4-FFF2-40B4-BE49-F238E27FC236}">
                <a16:creationId xmlns:a16="http://schemas.microsoft.com/office/drawing/2014/main" id="{C25AA3CB-6A11-45E6-8CB3-DEAF42C6D86E}"/>
              </a:ext>
            </a:extLst>
          </p:cNvPr>
          <p:cNvPicPr>
            <a:picLocks noChangeAspect="1"/>
          </p:cNvPicPr>
          <p:nvPr/>
        </p:nvPicPr>
        <p:blipFill>
          <a:blip r:embed="rId18">
            <a:extLst>
              <a:ext uri="{28A0092B-C50C-407E-A947-70E740481C1C}">
                <a14:useLocalDpi xmlns:a14="http://schemas.microsoft.com/office/drawing/2010/main" val="0"/>
              </a:ext>
            </a:extLst>
          </a:blip>
          <a:srcRect/>
          <a:stretch/>
        </p:blipFill>
        <p:spPr>
          <a:xfrm>
            <a:off x="10112606" y="1004682"/>
            <a:ext cx="1800838" cy="1384469"/>
          </a:xfrm>
          <a:prstGeom prst="rect">
            <a:avLst/>
          </a:prstGeom>
          <a:ln w="38100">
            <a:solidFill>
              <a:srgbClr val="FF0000"/>
            </a:solidFill>
          </a:ln>
        </p:spPr>
      </p:pic>
      <p:pic>
        <p:nvPicPr>
          <p:cNvPr id="96" name="Picture 95">
            <a:extLst>
              <a:ext uri="{FF2B5EF4-FFF2-40B4-BE49-F238E27FC236}">
                <a16:creationId xmlns:a16="http://schemas.microsoft.com/office/drawing/2014/main" id="{604BDCA2-08CE-466B-9D77-50D36768B31E}"/>
              </a:ext>
            </a:extLst>
          </p:cNvPr>
          <p:cNvPicPr>
            <a:picLocks noChangeAspect="1"/>
          </p:cNvPicPr>
          <p:nvPr/>
        </p:nvPicPr>
        <p:blipFill>
          <a:blip r:embed="rId19">
            <a:extLst>
              <a:ext uri="{28A0092B-C50C-407E-A947-70E740481C1C}">
                <a14:useLocalDpi xmlns:a14="http://schemas.microsoft.com/office/drawing/2010/main" val="0"/>
              </a:ext>
            </a:extLst>
          </a:blip>
          <a:srcRect/>
          <a:stretch/>
        </p:blipFill>
        <p:spPr>
          <a:xfrm>
            <a:off x="10112607" y="2990965"/>
            <a:ext cx="1800837" cy="1384469"/>
          </a:xfrm>
          <a:prstGeom prst="rect">
            <a:avLst/>
          </a:prstGeom>
          <a:ln w="38100">
            <a:solidFill>
              <a:srgbClr val="FF0000"/>
            </a:solidFill>
          </a:ln>
        </p:spPr>
      </p:pic>
      <p:pic>
        <p:nvPicPr>
          <p:cNvPr id="97" name="Picture 96">
            <a:extLst>
              <a:ext uri="{FF2B5EF4-FFF2-40B4-BE49-F238E27FC236}">
                <a16:creationId xmlns:a16="http://schemas.microsoft.com/office/drawing/2014/main" id="{ADBDD176-AF74-4792-BC51-CEC90E2A8823}"/>
              </a:ext>
            </a:extLst>
          </p:cNvPr>
          <p:cNvPicPr>
            <a:picLocks noChangeAspect="1"/>
          </p:cNvPicPr>
          <p:nvPr/>
        </p:nvPicPr>
        <p:blipFill>
          <a:blip r:embed="rId20">
            <a:extLst>
              <a:ext uri="{28A0092B-C50C-407E-A947-70E740481C1C}">
                <a14:useLocalDpi xmlns:a14="http://schemas.microsoft.com/office/drawing/2010/main" val="0"/>
              </a:ext>
            </a:extLst>
          </a:blip>
          <a:srcRect/>
          <a:stretch/>
        </p:blipFill>
        <p:spPr>
          <a:xfrm>
            <a:off x="10112607" y="4970169"/>
            <a:ext cx="1800837" cy="1384469"/>
          </a:xfrm>
          <a:prstGeom prst="rect">
            <a:avLst/>
          </a:prstGeom>
          <a:ln w="38100">
            <a:solidFill>
              <a:srgbClr val="FF0000"/>
            </a:solidFill>
          </a:ln>
        </p:spPr>
      </p:pic>
      <p:sp>
        <p:nvSpPr>
          <p:cNvPr id="100" name="TextBox 99">
            <a:extLst>
              <a:ext uri="{FF2B5EF4-FFF2-40B4-BE49-F238E27FC236}">
                <a16:creationId xmlns:a16="http://schemas.microsoft.com/office/drawing/2014/main" id="{60628FF6-0AF6-4764-A96C-5C42C24AAE45}"/>
              </a:ext>
            </a:extLst>
          </p:cNvPr>
          <p:cNvSpPr txBox="1"/>
          <p:nvPr/>
        </p:nvSpPr>
        <p:spPr>
          <a:xfrm>
            <a:off x="10355152" y="2329544"/>
            <a:ext cx="1558292" cy="464871"/>
          </a:xfrm>
          <a:prstGeom prst="rect">
            <a:avLst/>
          </a:prstGeom>
          <a:noFill/>
        </p:spPr>
        <p:txBody>
          <a:bodyPr wrap="square">
            <a:spAutoFit/>
          </a:bodyPr>
          <a:lstStyle/>
          <a:p>
            <a:pPr algn="ctr">
              <a:lnSpc>
                <a:spcPct val="150000"/>
              </a:lnSpc>
              <a:spcBef>
                <a:spcPts val="1000"/>
              </a:spcBef>
              <a:defRPr/>
            </a:pPr>
            <a:r>
              <a:rPr lang="en-US" altLang="zh-CN" u="sng"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rPr>
              <a:t>Magnitude</a:t>
            </a:r>
          </a:p>
        </p:txBody>
      </p:sp>
      <p:sp>
        <p:nvSpPr>
          <p:cNvPr id="103" name="TextBox 102">
            <a:extLst>
              <a:ext uri="{FF2B5EF4-FFF2-40B4-BE49-F238E27FC236}">
                <a16:creationId xmlns:a16="http://schemas.microsoft.com/office/drawing/2014/main" id="{DDC521CC-C49D-4501-B976-79514DC0FA80}"/>
              </a:ext>
            </a:extLst>
          </p:cNvPr>
          <p:cNvSpPr txBox="1"/>
          <p:nvPr/>
        </p:nvSpPr>
        <p:spPr>
          <a:xfrm>
            <a:off x="10355152" y="4320625"/>
            <a:ext cx="1558292" cy="464871"/>
          </a:xfrm>
          <a:prstGeom prst="rect">
            <a:avLst/>
          </a:prstGeom>
          <a:noFill/>
        </p:spPr>
        <p:txBody>
          <a:bodyPr wrap="square">
            <a:spAutoFit/>
          </a:bodyPr>
          <a:lstStyle/>
          <a:p>
            <a:pPr algn="ctr">
              <a:lnSpc>
                <a:spcPct val="150000"/>
              </a:lnSpc>
              <a:spcBef>
                <a:spcPts val="1000"/>
              </a:spcBef>
              <a:defRPr/>
            </a:pPr>
            <a:r>
              <a:rPr lang="en-US" altLang="zh-CN" u="sng"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rPr>
              <a:t>Gradient in </a:t>
            </a:r>
            <a:r>
              <a:rPr lang="en-US" altLang="zh-CN" i="1" u="sng"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rPr>
              <a:t>x</a:t>
            </a:r>
          </a:p>
        </p:txBody>
      </p:sp>
      <p:sp>
        <p:nvSpPr>
          <p:cNvPr id="106" name="TextBox 105">
            <a:extLst>
              <a:ext uri="{FF2B5EF4-FFF2-40B4-BE49-F238E27FC236}">
                <a16:creationId xmlns:a16="http://schemas.microsoft.com/office/drawing/2014/main" id="{637300E5-F479-4551-820F-A977BBD65B4A}"/>
              </a:ext>
            </a:extLst>
          </p:cNvPr>
          <p:cNvSpPr txBox="1"/>
          <p:nvPr/>
        </p:nvSpPr>
        <p:spPr>
          <a:xfrm>
            <a:off x="10355152" y="6301617"/>
            <a:ext cx="1558292" cy="464871"/>
          </a:xfrm>
          <a:prstGeom prst="rect">
            <a:avLst/>
          </a:prstGeom>
          <a:noFill/>
        </p:spPr>
        <p:txBody>
          <a:bodyPr wrap="square">
            <a:spAutoFit/>
          </a:bodyPr>
          <a:lstStyle/>
          <a:p>
            <a:pPr algn="ctr">
              <a:lnSpc>
                <a:spcPct val="150000"/>
              </a:lnSpc>
              <a:spcBef>
                <a:spcPts val="1000"/>
              </a:spcBef>
              <a:defRPr/>
            </a:pPr>
            <a:r>
              <a:rPr lang="en-US" altLang="zh-CN" u="sng"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rPr>
              <a:t>Gradient in </a:t>
            </a:r>
            <a:r>
              <a:rPr lang="en-US" altLang="zh-CN" i="1" u="sng"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rPr>
              <a:t>y</a:t>
            </a:r>
          </a:p>
        </p:txBody>
      </p:sp>
      <p:cxnSp>
        <p:nvCxnSpPr>
          <p:cNvPr id="109" name="Straight Connector 108">
            <a:extLst>
              <a:ext uri="{FF2B5EF4-FFF2-40B4-BE49-F238E27FC236}">
                <a16:creationId xmlns:a16="http://schemas.microsoft.com/office/drawing/2014/main" id="{385B04D8-D591-45C9-BBBB-F6D42B89B857}"/>
              </a:ext>
            </a:extLst>
          </p:cNvPr>
          <p:cNvCxnSpPr>
            <a:cxnSpLocks/>
          </p:cNvCxnSpPr>
          <p:nvPr/>
        </p:nvCxnSpPr>
        <p:spPr>
          <a:xfrm>
            <a:off x="311943" y="4466524"/>
            <a:ext cx="11564114" cy="0"/>
          </a:xfrm>
          <a:prstGeom prst="line">
            <a:avLst/>
          </a:prstGeom>
          <a:ln w="19050">
            <a:solidFill>
              <a:schemeClr val="accent2">
                <a:lumMod val="75000"/>
              </a:schemeClr>
            </a:solidFill>
            <a:prstDash val="solid"/>
          </a:ln>
        </p:spPr>
        <p:style>
          <a:lnRef idx="1">
            <a:schemeClr val="dk1"/>
          </a:lnRef>
          <a:fillRef idx="0">
            <a:schemeClr val="dk1"/>
          </a:fillRef>
          <a:effectRef idx="0">
            <a:schemeClr val="dk1"/>
          </a:effectRef>
          <a:fontRef idx="minor">
            <a:schemeClr val="tx1"/>
          </a:fontRef>
        </p:style>
      </p:cxnSp>
      <p:cxnSp>
        <p:nvCxnSpPr>
          <p:cNvPr id="111" name="Straight Connector 110">
            <a:extLst>
              <a:ext uri="{FF2B5EF4-FFF2-40B4-BE49-F238E27FC236}">
                <a16:creationId xmlns:a16="http://schemas.microsoft.com/office/drawing/2014/main" id="{5A71BAE6-D46C-45F6-A300-4940C20EFB01}"/>
              </a:ext>
            </a:extLst>
          </p:cNvPr>
          <p:cNvCxnSpPr>
            <a:cxnSpLocks/>
          </p:cNvCxnSpPr>
          <p:nvPr/>
        </p:nvCxnSpPr>
        <p:spPr>
          <a:xfrm>
            <a:off x="311943" y="2482565"/>
            <a:ext cx="11564114" cy="0"/>
          </a:xfrm>
          <a:prstGeom prst="line">
            <a:avLst/>
          </a:prstGeom>
          <a:ln w="19050">
            <a:solidFill>
              <a:schemeClr val="accent2">
                <a:lumMod val="75000"/>
              </a:schemeClr>
            </a:solidFill>
            <a:prstDash val="solid"/>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5213374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AE0F84E0-2C8F-46A6-A837-5F04D710B315}"/>
              </a:ext>
            </a:extLst>
          </p:cNvPr>
          <p:cNvSpPr txBox="1"/>
          <p:nvPr/>
        </p:nvSpPr>
        <p:spPr>
          <a:xfrm>
            <a:off x="315943" y="-22386"/>
            <a:ext cx="11079643" cy="498663"/>
          </a:xfrm>
          <a:prstGeom prst="rect">
            <a:avLst/>
          </a:prstGeom>
          <a:noFill/>
        </p:spPr>
        <p:txBody>
          <a:bodyPr wrap="square">
            <a:spAutoFit/>
          </a:bodyPr>
          <a:lstStyle/>
          <a:p>
            <a:pPr>
              <a:lnSpc>
                <a:spcPct val="150000"/>
              </a:lnSpc>
              <a:spcBef>
                <a:spcPts val="1000"/>
              </a:spcBef>
              <a:defRPr/>
            </a:pPr>
            <a:r>
              <a:rPr lang="en-US" altLang="zh-CN" sz="2000" b="1"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Task 3+4. </a:t>
            </a:r>
            <a:r>
              <a:rPr lang="en-US"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Compute and display the elements 2D color structure tensor and its trace.</a:t>
            </a:r>
            <a:endParaRPr lang="en-US" sz="200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endParaRPr>
          </a:p>
        </p:txBody>
      </p:sp>
      <p:sp>
        <p:nvSpPr>
          <p:cNvPr id="26" name="TextBox 25">
            <a:extLst>
              <a:ext uri="{FF2B5EF4-FFF2-40B4-BE49-F238E27FC236}">
                <a16:creationId xmlns:a16="http://schemas.microsoft.com/office/drawing/2014/main" id="{56071444-5EE6-44DA-A30A-9BEAB1F27970}"/>
              </a:ext>
            </a:extLst>
          </p:cNvPr>
          <p:cNvSpPr txBox="1"/>
          <p:nvPr/>
        </p:nvSpPr>
        <p:spPr>
          <a:xfrm>
            <a:off x="2455004" y="291361"/>
            <a:ext cx="1315746" cy="671851"/>
          </a:xfrm>
          <a:prstGeom prst="rect">
            <a:avLst/>
          </a:prstGeom>
          <a:noFill/>
        </p:spPr>
        <p:txBody>
          <a:bodyPr wrap="square">
            <a:spAutoFit/>
          </a:bodyPr>
          <a:lstStyle/>
          <a:p>
            <a:pPr marL="0" indent="0" algn="ctr">
              <a:lnSpc>
                <a:spcPct val="150000"/>
              </a:lnSpc>
              <a:spcBef>
                <a:spcPts val="1000"/>
              </a:spcBef>
              <a:buSzTx/>
              <a:buNone/>
              <a:defRPr/>
            </a:pPr>
            <a:r>
              <a:rPr lang="en-US" altLang="zh-CN" sz="2800" kern="100" dirty="0">
                <a:solidFill>
                  <a:srgbClr val="212121"/>
                </a:solidFill>
                <a:latin typeface="3ds"/>
                <a:ea typeface="华文新魏" panose="02010800040101010101" pitchFamily="2" charset="-122"/>
                <a:cs typeface="Times New Roman" panose="02020603050405020304" pitchFamily="18" charset="0"/>
              </a:rPr>
              <a:t>σ=3</a:t>
            </a:r>
            <a:endParaRPr lang="en-US" altLang="zh-CN" sz="4000" kern="100" dirty="0">
              <a:solidFill>
                <a:schemeClr val="tx1"/>
              </a:solidFill>
              <a:latin typeface="3ds"/>
              <a:ea typeface="华文新魏" panose="02010800040101010101" pitchFamily="2" charset="-122"/>
              <a:cs typeface="Times New Roman" panose="02020603050405020304" pitchFamily="18" charset="0"/>
            </a:endParaRPr>
          </a:p>
        </p:txBody>
      </p:sp>
      <p:sp>
        <p:nvSpPr>
          <p:cNvPr id="65" name="TextBox 64">
            <a:extLst>
              <a:ext uri="{FF2B5EF4-FFF2-40B4-BE49-F238E27FC236}">
                <a16:creationId xmlns:a16="http://schemas.microsoft.com/office/drawing/2014/main" id="{9BF96ACB-FA41-4ED8-B0C0-496464B25ECF}"/>
              </a:ext>
            </a:extLst>
          </p:cNvPr>
          <p:cNvSpPr txBox="1"/>
          <p:nvPr/>
        </p:nvSpPr>
        <p:spPr>
          <a:xfrm>
            <a:off x="8456101" y="291361"/>
            <a:ext cx="1315746" cy="671851"/>
          </a:xfrm>
          <a:prstGeom prst="rect">
            <a:avLst/>
          </a:prstGeom>
          <a:noFill/>
        </p:spPr>
        <p:txBody>
          <a:bodyPr wrap="square">
            <a:spAutoFit/>
          </a:bodyPr>
          <a:lstStyle/>
          <a:p>
            <a:pPr marL="0" indent="0" algn="ctr">
              <a:lnSpc>
                <a:spcPct val="150000"/>
              </a:lnSpc>
              <a:spcBef>
                <a:spcPts val="1000"/>
              </a:spcBef>
              <a:buSzTx/>
              <a:buNone/>
              <a:defRPr/>
            </a:pPr>
            <a:r>
              <a:rPr lang="en-US" altLang="zh-CN" sz="2800" kern="100" dirty="0">
                <a:solidFill>
                  <a:srgbClr val="212121"/>
                </a:solidFill>
                <a:latin typeface="3ds"/>
                <a:ea typeface="华文新魏" panose="02010800040101010101" pitchFamily="2" charset="-122"/>
                <a:cs typeface="Times New Roman" panose="02020603050405020304" pitchFamily="18" charset="0"/>
              </a:rPr>
              <a:t>σ=11</a:t>
            </a:r>
            <a:endParaRPr lang="en-US" altLang="zh-CN" sz="4000" kern="100" dirty="0">
              <a:solidFill>
                <a:schemeClr val="tx1"/>
              </a:solidFill>
              <a:latin typeface="3ds"/>
              <a:ea typeface="华文新魏" panose="02010800040101010101" pitchFamily="2" charset="-122"/>
              <a:cs typeface="Times New Roman" panose="02020603050405020304" pitchFamily="18" charset="0"/>
            </a:endParaRPr>
          </a:p>
        </p:txBody>
      </p:sp>
      <p:cxnSp>
        <p:nvCxnSpPr>
          <p:cNvPr id="66" name="Straight Connector 65">
            <a:extLst>
              <a:ext uri="{FF2B5EF4-FFF2-40B4-BE49-F238E27FC236}">
                <a16:creationId xmlns:a16="http://schemas.microsoft.com/office/drawing/2014/main" id="{47B1EB07-C521-452F-8A87-E98B98838F03}"/>
              </a:ext>
            </a:extLst>
          </p:cNvPr>
          <p:cNvCxnSpPr>
            <a:cxnSpLocks/>
          </p:cNvCxnSpPr>
          <p:nvPr/>
        </p:nvCxnSpPr>
        <p:spPr>
          <a:xfrm>
            <a:off x="6104412" y="564078"/>
            <a:ext cx="0" cy="6293922"/>
          </a:xfrm>
          <a:prstGeom prst="line">
            <a:avLst/>
          </a:prstGeom>
          <a:ln w="19050">
            <a:solidFill>
              <a:schemeClr val="tx1"/>
            </a:solidFill>
            <a:prstDash val="lgDashDot"/>
          </a:ln>
        </p:spPr>
        <p:style>
          <a:lnRef idx="1">
            <a:schemeClr val="dk1"/>
          </a:lnRef>
          <a:fillRef idx="0">
            <a:schemeClr val="dk1"/>
          </a:fillRef>
          <a:effectRef idx="0">
            <a:schemeClr val="dk1"/>
          </a:effectRef>
          <a:fontRef idx="minor">
            <a:schemeClr val="tx1"/>
          </a:fontRef>
        </p:style>
      </p:cxnSp>
      <mc:AlternateContent xmlns:mc="http://schemas.openxmlformats.org/markup-compatibility/2006">
        <mc:Choice xmlns:a14="http://schemas.microsoft.com/office/drawing/2010/main" Requires="a14">
          <p:sp>
            <p:nvSpPr>
              <p:cNvPr id="103" name="TextBox 102">
                <a:extLst>
                  <a:ext uri="{FF2B5EF4-FFF2-40B4-BE49-F238E27FC236}">
                    <a16:creationId xmlns:a16="http://schemas.microsoft.com/office/drawing/2014/main" id="{DDC521CC-C49D-4501-B976-79514DC0FA80}"/>
                  </a:ext>
                </a:extLst>
              </p:cNvPr>
              <p:cNvSpPr txBox="1"/>
              <p:nvPr/>
            </p:nvSpPr>
            <p:spPr>
              <a:xfrm rot="3600000">
                <a:off x="7819127" y="1586377"/>
                <a:ext cx="1558292" cy="507831"/>
              </a:xfrm>
              <a:prstGeom prst="rect">
                <a:avLst/>
              </a:prstGeom>
              <a:noFill/>
            </p:spPr>
            <p:txBody>
              <a:bodyPr wrap="square">
                <a:spAutoFit/>
              </a:bodyPr>
              <a:lstStyle/>
              <a:p>
                <a:pPr marL="0" indent="0" algn="ctr">
                  <a:lnSpc>
                    <a:spcPct val="150000"/>
                  </a:lnSpc>
                  <a:spcBef>
                    <a:spcPts val="1000"/>
                  </a:spcBef>
                  <a:buSzTx/>
                  <a:buNone/>
                  <a:defRPr/>
                </a:pPr>
                <a14:m>
                  <m:oMathPara xmlns:m="http://schemas.openxmlformats.org/officeDocument/2006/math">
                    <m:oMathParaPr>
                      <m:jc m:val="centerGroup"/>
                    </m:oMathParaPr>
                    <m:oMath xmlns:m="http://schemas.openxmlformats.org/officeDocument/2006/math">
                      <m:sSub>
                        <m:sSubPr>
                          <m:ctrlPr>
                            <a:rPr lang="en-US" altLang="zh-CN" b="0" i="1" u="sng" kern="100" dirty="0" smtClean="0">
                              <a:solidFill>
                                <a:schemeClr val="tx1">
                                  <a:lumMod val="95000"/>
                                  <a:lumOff val="5000"/>
                                </a:schemeClr>
                              </a:solidFill>
                              <a:latin typeface="Cambria Math" panose="02040503050406030204" pitchFamily="18" charset="0"/>
                              <a:ea typeface="华文新魏" panose="02010800040101010101" pitchFamily="2" charset="-122"/>
                              <a:cs typeface="Times New Roman" panose="02020603050405020304" pitchFamily="18" charset="0"/>
                            </a:rPr>
                          </m:ctrlPr>
                        </m:sSubPr>
                        <m:e>
                          <m:r>
                            <a:rPr lang="en-US" altLang="zh-CN" i="1" u="sng" kern="100" dirty="0" smtClean="0">
                              <a:solidFill>
                                <a:schemeClr val="tx1">
                                  <a:lumMod val="95000"/>
                                  <a:lumOff val="5000"/>
                                </a:schemeClr>
                              </a:solidFill>
                              <a:latin typeface="Cambria Math" panose="02040503050406030204" pitchFamily="18" charset="0"/>
                              <a:ea typeface="华文新魏" panose="02010800040101010101" pitchFamily="2" charset="-122"/>
                              <a:cs typeface="Times New Roman" panose="02020603050405020304" pitchFamily="18" charset="0"/>
                            </a:rPr>
                            <m:t>𝑇</m:t>
                          </m:r>
                        </m:e>
                        <m:sub>
                          <m:r>
                            <a:rPr lang="en-US" altLang="zh-CN" b="0" i="1" u="sng" kern="100" dirty="0" smtClean="0">
                              <a:solidFill>
                                <a:schemeClr val="tx1">
                                  <a:lumMod val="95000"/>
                                  <a:lumOff val="5000"/>
                                </a:schemeClr>
                              </a:solidFill>
                              <a:latin typeface="Cambria Math" panose="02040503050406030204" pitchFamily="18" charset="0"/>
                              <a:ea typeface="华文新魏" panose="02010800040101010101" pitchFamily="2" charset="-122"/>
                              <a:cs typeface="Times New Roman" panose="02020603050405020304" pitchFamily="18" charset="0"/>
                            </a:rPr>
                            <m:t>00</m:t>
                          </m:r>
                        </m:sub>
                      </m:sSub>
                    </m:oMath>
                  </m:oMathPara>
                </a14:m>
                <a:endParaRPr lang="en-US" altLang="zh-CN" sz="2800" i="1" u="sng"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endParaRPr>
              </a:p>
            </p:txBody>
          </p:sp>
        </mc:Choice>
        <mc:Fallback>
          <p:sp>
            <p:nvSpPr>
              <p:cNvPr id="103" name="TextBox 102">
                <a:extLst>
                  <a:ext uri="{FF2B5EF4-FFF2-40B4-BE49-F238E27FC236}">
                    <a16:creationId xmlns:a16="http://schemas.microsoft.com/office/drawing/2014/main" id="{DDC521CC-C49D-4501-B976-79514DC0FA80}"/>
                  </a:ext>
                </a:extLst>
              </p:cNvPr>
              <p:cNvSpPr txBox="1">
                <a:spLocks noRot="1" noChangeAspect="1" noMove="1" noResize="1" noEditPoints="1" noAdjustHandles="1" noChangeArrowheads="1" noChangeShapeType="1" noTextEdit="1"/>
              </p:cNvSpPr>
              <p:nvPr/>
            </p:nvSpPr>
            <p:spPr>
              <a:xfrm rot="3600000">
                <a:off x="7819127" y="1586377"/>
                <a:ext cx="1558292" cy="507831"/>
              </a:xfrm>
              <a:prstGeom prst="rect">
                <a:avLst/>
              </a:prstGeom>
              <a:blipFill>
                <a:blip r:embed="rId2"/>
                <a:stretch>
                  <a:fillRect/>
                </a:stretch>
              </a:blipFill>
            </p:spPr>
            <p:txBody>
              <a:bodyPr/>
              <a:lstStyle/>
              <a:p>
                <a:r>
                  <a:rPr lang="en-US">
                    <a:noFill/>
                  </a:rPr>
                  <a:t> </a:t>
                </a:r>
              </a:p>
            </p:txBody>
          </p:sp>
        </mc:Fallback>
      </mc:AlternateContent>
      <p:pic>
        <p:nvPicPr>
          <p:cNvPr id="57" name="Picture 56">
            <a:extLst>
              <a:ext uri="{FF2B5EF4-FFF2-40B4-BE49-F238E27FC236}">
                <a16:creationId xmlns:a16="http://schemas.microsoft.com/office/drawing/2014/main" id="{BC72AB62-47BF-421A-96E5-CB29CF09615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297711" y="1048035"/>
            <a:ext cx="2051710" cy="1577338"/>
          </a:xfrm>
          <a:prstGeom prst="rect">
            <a:avLst/>
          </a:prstGeom>
          <a:ln w="38100">
            <a:noFill/>
          </a:ln>
        </p:spPr>
      </p:pic>
      <p:pic>
        <p:nvPicPr>
          <p:cNvPr id="58" name="Picture 57">
            <a:extLst>
              <a:ext uri="{FF2B5EF4-FFF2-40B4-BE49-F238E27FC236}">
                <a16:creationId xmlns:a16="http://schemas.microsoft.com/office/drawing/2014/main" id="{CF63D75F-9890-4602-BE91-5395116C922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297712" y="2914280"/>
            <a:ext cx="2051710" cy="1577338"/>
          </a:xfrm>
          <a:prstGeom prst="rect">
            <a:avLst/>
          </a:prstGeom>
          <a:ln w="38100">
            <a:noFill/>
          </a:ln>
        </p:spPr>
      </p:pic>
      <p:pic>
        <p:nvPicPr>
          <p:cNvPr id="59" name="Picture 58">
            <a:extLst>
              <a:ext uri="{FF2B5EF4-FFF2-40B4-BE49-F238E27FC236}">
                <a16:creationId xmlns:a16="http://schemas.microsoft.com/office/drawing/2014/main" id="{EE17209F-739F-4CBD-A7D4-39D017F6FA2A}"/>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297712" y="4769688"/>
            <a:ext cx="2051710" cy="1577338"/>
          </a:xfrm>
          <a:prstGeom prst="rect">
            <a:avLst/>
          </a:prstGeom>
          <a:ln w="38100">
            <a:noFill/>
          </a:ln>
        </p:spPr>
      </p:pic>
      <p:pic>
        <p:nvPicPr>
          <p:cNvPr id="63" name="Picture 62">
            <a:extLst>
              <a:ext uri="{FF2B5EF4-FFF2-40B4-BE49-F238E27FC236}">
                <a16:creationId xmlns:a16="http://schemas.microsoft.com/office/drawing/2014/main" id="{FA7BFD59-74F4-48B3-BF2C-3AA7B832E7C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9108535" y="1048034"/>
            <a:ext cx="2051710" cy="1577338"/>
          </a:xfrm>
          <a:prstGeom prst="rect">
            <a:avLst/>
          </a:prstGeom>
          <a:ln w="38100">
            <a:noFill/>
          </a:ln>
        </p:spPr>
      </p:pic>
      <p:pic>
        <p:nvPicPr>
          <p:cNvPr id="64" name="Picture 63">
            <a:extLst>
              <a:ext uri="{FF2B5EF4-FFF2-40B4-BE49-F238E27FC236}">
                <a16:creationId xmlns:a16="http://schemas.microsoft.com/office/drawing/2014/main" id="{5ABA9870-0B10-4DFE-8D1C-8D2393B12108}"/>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9108537" y="2914280"/>
            <a:ext cx="2051710" cy="1577337"/>
          </a:xfrm>
          <a:prstGeom prst="rect">
            <a:avLst/>
          </a:prstGeom>
          <a:ln w="38100">
            <a:noFill/>
          </a:ln>
        </p:spPr>
      </p:pic>
      <p:pic>
        <p:nvPicPr>
          <p:cNvPr id="67" name="Picture 66">
            <a:extLst>
              <a:ext uri="{FF2B5EF4-FFF2-40B4-BE49-F238E27FC236}">
                <a16:creationId xmlns:a16="http://schemas.microsoft.com/office/drawing/2014/main" id="{751B5EEA-70C2-4B1B-974D-F6B0C6A9983D}"/>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9108537" y="4769688"/>
            <a:ext cx="2051710" cy="1577337"/>
          </a:xfrm>
          <a:prstGeom prst="rect">
            <a:avLst/>
          </a:prstGeom>
          <a:ln w="38100">
            <a:noFill/>
          </a:ln>
        </p:spPr>
      </p:pic>
      <mc:AlternateContent xmlns:mc="http://schemas.openxmlformats.org/markup-compatibility/2006">
        <mc:Choice xmlns:a14="http://schemas.microsoft.com/office/drawing/2010/main" Requires="a14">
          <p:sp>
            <p:nvSpPr>
              <p:cNvPr id="69" name="TextBox 68">
                <a:extLst>
                  <a:ext uri="{FF2B5EF4-FFF2-40B4-BE49-F238E27FC236}">
                    <a16:creationId xmlns:a16="http://schemas.microsoft.com/office/drawing/2014/main" id="{127BC379-5C99-4507-A085-336AEE804938}"/>
                  </a:ext>
                </a:extLst>
              </p:cNvPr>
              <p:cNvSpPr txBox="1"/>
              <p:nvPr/>
            </p:nvSpPr>
            <p:spPr>
              <a:xfrm rot="3600000">
                <a:off x="10629951" y="1586377"/>
                <a:ext cx="1558292" cy="507831"/>
              </a:xfrm>
              <a:prstGeom prst="rect">
                <a:avLst/>
              </a:prstGeom>
              <a:noFill/>
            </p:spPr>
            <p:txBody>
              <a:bodyPr wrap="square">
                <a:spAutoFit/>
              </a:bodyPr>
              <a:lstStyle/>
              <a:p>
                <a:pPr marL="0" indent="0" algn="ctr">
                  <a:lnSpc>
                    <a:spcPct val="150000"/>
                  </a:lnSpc>
                  <a:spcBef>
                    <a:spcPts val="1000"/>
                  </a:spcBef>
                  <a:buSzTx/>
                  <a:buNone/>
                  <a:defRPr/>
                </a:pPr>
                <a14:m>
                  <m:oMathPara xmlns:m="http://schemas.openxmlformats.org/officeDocument/2006/math">
                    <m:oMathParaPr>
                      <m:jc m:val="centerGroup"/>
                    </m:oMathParaPr>
                    <m:oMath xmlns:m="http://schemas.openxmlformats.org/officeDocument/2006/math">
                      <m:sSub>
                        <m:sSubPr>
                          <m:ctrlPr>
                            <a:rPr lang="en-US" altLang="zh-CN" b="0" i="1" u="sng" kern="100" dirty="0" smtClean="0">
                              <a:solidFill>
                                <a:schemeClr val="tx1">
                                  <a:lumMod val="95000"/>
                                  <a:lumOff val="5000"/>
                                </a:schemeClr>
                              </a:solidFill>
                              <a:latin typeface="Cambria Math" panose="02040503050406030204" pitchFamily="18" charset="0"/>
                              <a:ea typeface="华文新魏" panose="02010800040101010101" pitchFamily="2" charset="-122"/>
                              <a:cs typeface="Times New Roman" panose="02020603050405020304" pitchFamily="18" charset="0"/>
                            </a:rPr>
                          </m:ctrlPr>
                        </m:sSubPr>
                        <m:e>
                          <m:r>
                            <a:rPr lang="en-US" altLang="zh-CN" i="1" u="sng" kern="100" dirty="0" smtClean="0">
                              <a:solidFill>
                                <a:schemeClr val="tx1">
                                  <a:lumMod val="95000"/>
                                  <a:lumOff val="5000"/>
                                </a:schemeClr>
                              </a:solidFill>
                              <a:latin typeface="Cambria Math" panose="02040503050406030204" pitchFamily="18" charset="0"/>
                              <a:ea typeface="华文新魏" panose="02010800040101010101" pitchFamily="2" charset="-122"/>
                              <a:cs typeface="Times New Roman" panose="02020603050405020304" pitchFamily="18" charset="0"/>
                            </a:rPr>
                            <m:t>𝑇</m:t>
                          </m:r>
                        </m:e>
                        <m:sub>
                          <m:r>
                            <a:rPr lang="en-US" altLang="zh-CN" b="0" i="1" u="sng" kern="100" dirty="0" smtClean="0">
                              <a:solidFill>
                                <a:schemeClr val="tx1">
                                  <a:lumMod val="95000"/>
                                  <a:lumOff val="5000"/>
                                </a:schemeClr>
                              </a:solidFill>
                              <a:latin typeface="Cambria Math" panose="02040503050406030204" pitchFamily="18" charset="0"/>
                              <a:ea typeface="华文新魏" panose="02010800040101010101" pitchFamily="2" charset="-122"/>
                              <a:cs typeface="Times New Roman" panose="02020603050405020304" pitchFamily="18" charset="0"/>
                            </a:rPr>
                            <m:t>01</m:t>
                          </m:r>
                        </m:sub>
                      </m:sSub>
                    </m:oMath>
                  </m:oMathPara>
                </a14:m>
                <a:endParaRPr lang="en-US" altLang="zh-CN" sz="2800" i="1" u="sng"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endParaRPr>
              </a:p>
            </p:txBody>
          </p:sp>
        </mc:Choice>
        <mc:Fallback>
          <p:sp>
            <p:nvSpPr>
              <p:cNvPr id="69" name="TextBox 68">
                <a:extLst>
                  <a:ext uri="{FF2B5EF4-FFF2-40B4-BE49-F238E27FC236}">
                    <a16:creationId xmlns:a16="http://schemas.microsoft.com/office/drawing/2014/main" id="{127BC379-5C99-4507-A085-336AEE804938}"/>
                  </a:ext>
                </a:extLst>
              </p:cNvPr>
              <p:cNvSpPr txBox="1">
                <a:spLocks noRot="1" noChangeAspect="1" noMove="1" noResize="1" noEditPoints="1" noAdjustHandles="1" noChangeArrowheads="1" noChangeShapeType="1" noTextEdit="1"/>
              </p:cNvSpPr>
              <p:nvPr/>
            </p:nvSpPr>
            <p:spPr>
              <a:xfrm rot="3600000">
                <a:off x="10629951" y="1586377"/>
                <a:ext cx="1558292" cy="507831"/>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0" name="TextBox 69">
                <a:extLst>
                  <a:ext uri="{FF2B5EF4-FFF2-40B4-BE49-F238E27FC236}">
                    <a16:creationId xmlns:a16="http://schemas.microsoft.com/office/drawing/2014/main" id="{6AB4D287-03D2-4005-ADF7-754158BBBF3A}"/>
                  </a:ext>
                </a:extLst>
              </p:cNvPr>
              <p:cNvSpPr txBox="1"/>
              <p:nvPr/>
            </p:nvSpPr>
            <p:spPr>
              <a:xfrm rot="3600000">
                <a:off x="7819127" y="3441785"/>
                <a:ext cx="1558292" cy="507831"/>
              </a:xfrm>
              <a:prstGeom prst="rect">
                <a:avLst/>
              </a:prstGeom>
              <a:noFill/>
            </p:spPr>
            <p:txBody>
              <a:bodyPr wrap="square">
                <a:spAutoFit/>
              </a:bodyPr>
              <a:lstStyle/>
              <a:p>
                <a:pPr marL="0" indent="0" algn="ctr">
                  <a:lnSpc>
                    <a:spcPct val="150000"/>
                  </a:lnSpc>
                  <a:spcBef>
                    <a:spcPts val="1000"/>
                  </a:spcBef>
                  <a:buSzTx/>
                  <a:buNone/>
                  <a:defRPr/>
                </a:pPr>
                <a14:m>
                  <m:oMathPara xmlns:m="http://schemas.openxmlformats.org/officeDocument/2006/math">
                    <m:oMathParaPr>
                      <m:jc m:val="centerGroup"/>
                    </m:oMathParaPr>
                    <m:oMath xmlns:m="http://schemas.openxmlformats.org/officeDocument/2006/math">
                      <m:sSub>
                        <m:sSubPr>
                          <m:ctrlPr>
                            <a:rPr lang="en-US" altLang="zh-CN" b="0" i="1" u="sng" kern="100" dirty="0" smtClean="0">
                              <a:solidFill>
                                <a:schemeClr val="tx1">
                                  <a:lumMod val="95000"/>
                                  <a:lumOff val="5000"/>
                                </a:schemeClr>
                              </a:solidFill>
                              <a:latin typeface="Cambria Math" panose="02040503050406030204" pitchFamily="18" charset="0"/>
                              <a:ea typeface="华文新魏" panose="02010800040101010101" pitchFamily="2" charset="-122"/>
                              <a:cs typeface="Times New Roman" panose="02020603050405020304" pitchFamily="18" charset="0"/>
                            </a:rPr>
                          </m:ctrlPr>
                        </m:sSubPr>
                        <m:e>
                          <m:r>
                            <a:rPr lang="en-US" altLang="zh-CN" i="1" u="sng" kern="100" dirty="0" smtClean="0">
                              <a:solidFill>
                                <a:schemeClr val="tx1">
                                  <a:lumMod val="95000"/>
                                  <a:lumOff val="5000"/>
                                </a:schemeClr>
                              </a:solidFill>
                              <a:latin typeface="Cambria Math" panose="02040503050406030204" pitchFamily="18" charset="0"/>
                              <a:ea typeface="华文新魏" panose="02010800040101010101" pitchFamily="2" charset="-122"/>
                              <a:cs typeface="Times New Roman" panose="02020603050405020304" pitchFamily="18" charset="0"/>
                            </a:rPr>
                            <m:t>𝑇</m:t>
                          </m:r>
                        </m:e>
                        <m:sub>
                          <m:r>
                            <a:rPr lang="en-US" altLang="zh-CN" b="0" i="1" u="sng" kern="100" dirty="0" smtClean="0">
                              <a:solidFill>
                                <a:schemeClr val="tx1">
                                  <a:lumMod val="95000"/>
                                  <a:lumOff val="5000"/>
                                </a:schemeClr>
                              </a:solidFill>
                              <a:latin typeface="Cambria Math" panose="02040503050406030204" pitchFamily="18" charset="0"/>
                              <a:ea typeface="华文新魏" panose="02010800040101010101" pitchFamily="2" charset="-122"/>
                              <a:cs typeface="Times New Roman" panose="02020603050405020304" pitchFamily="18" charset="0"/>
                            </a:rPr>
                            <m:t>10</m:t>
                          </m:r>
                        </m:sub>
                      </m:sSub>
                    </m:oMath>
                  </m:oMathPara>
                </a14:m>
                <a:endParaRPr lang="en-US" altLang="zh-CN" sz="2800" i="1" u="sng"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endParaRPr>
              </a:p>
            </p:txBody>
          </p:sp>
        </mc:Choice>
        <mc:Fallback>
          <p:sp>
            <p:nvSpPr>
              <p:cNvPr id="70" name="TextBox 69">
                <a:extLst>
                  <a:ext uri="{FF2B5EF4-FFF2-40B4-BE49-F238E27FC236}">
                    <a16:creationId xmlns:a16="http://schemas.microsoft.com/office/drawing/2014/main" id="{6AB4D287-03D2-4005-ADF7-754158BBBF3A}"/>
                  </a:ext>
                </a:extLst>
              </p:cNvPr>
              <p:cNvSpPr txBox="1">
                <a:spLocks noRot="1" noChangeAspect="1" noMove="1" noResize="1" noEditPoints="1" noAdjustHandles="1" noChangeArrowheads="1" noChangeShapeType="1" noTextEdit="1"/>
              </p:cNvSpPr>
              <p:nvPr/>
            </p:nvSpPr>
            <p:spPr>
              <a:xfrm rot="3600000">
                <a:off x="7819127" y="3441785"/>
                <a:ext cx="1558292" cy="507831"/>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1" name="TextBox 70">
                <a:extLst>
                  <a:ext uri="{FF2B5EF4-FFF2-40B4-BE49-F238E27FC236}">
                    <a16:creationId xmlns:a16="http://schemas.microsoft.com/office/drawing/2014/main" id="{2F0079C9-A0CC-4AB7-90C3-63B19F319E9C}"/>
                  </a:ext>
                </a:extLst>
              </p:cNvPr>
              <p:cNvSpPr txBox="1"/>
              <p:nvPr/>
            </p:nvSpPr>
            <p:spPr>
              <a:xfrm rot="3600000">
                <a:off x="10629951" y="3441785"/>
                <a:ext cx="1558292" cy="507831"/>
              </a:xfrm>
              <a:prstGeom prst="rect">
                <a:avLst/>
              </a:prstGeom>
              <a:noFill/>
            </p:spPr>
            <p:txBody>
              <a:bodyPr wrap="square">
                <a:spAutoFit/>
              </a:bodyPr>
              <a:lstStyle/>
              <a:p>
                <a:pPr algn="ctr">
                  <a:lnSpc>
                    <a:spcPct val="150000"/>
                  </a:lnSpc>
                  <a:spcBef>
                    <a:spcPts val="1000"/>
                  </a:spcBef>
                  <a:defRPr/>
                </a:pPr>
                <a14:m>
                  <m:oMathPara xmlns:m="http://schemas.openxmlformats.org/officeDocument/2006/math">
                    <m:oMathParaPr>
                      <m:jc m:val="centerGroup"/>
                    </m:oMathParaPr>
                    <m:oMath xmlns:m="http://schemas.openxmlformats.org/officeDocument/2006/math">
                      <m:sSub>
                        <m:sSubPr>
                          <m:ctrlPr>
                            <a:rPr lang="en-US" altLang="zh-CN" u="sng"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rPr>
                          </m:ctrlPr>
                        </m:sSubPr>
                        <m:e>
                          <m:r>
                            <a:rPr lang="en-US" altLang="zh-CN" u="sng"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rPr>
                            <m:t>𝑇</m:t>
                          </m:r>
                        </m:e>
                        <m:sub>
                          <m:r>
                            <a:rPr lang="en-US" altLang="zh-CN" u="sng"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rPr>
                            <m:t>11</m:t>
                          </m:r>
                        </m:sub>
                      </m:sSub>
                    </m:oMath>
                  </m:oMathPara>
                </a14:m>
                <a:endParaRPr lang="en-US" altLang="zh-CN" u="sng"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endParaRPr>
              </a:p>
            </p:txBody>
          </p:sp>
        </mc:Choice>
        <mc:Fallback>
          <p:sp>
            <p:nvSpPr>
              <p:cNvPr id="71" name="TextBox 70">
                <a:extLst>
                  <a:ext uri="{FF2B5EF4-FFF2-40B4-BE49-F238E27FC236}">
                    <a16:creationId xmlns:a16="http://schemas.microsoft.com/office/drawing/2014/main" id="{2F0079C9-A0CC-4AB7-90C3-63B19F319E9C}"/>
                  </a:ext>
                </a:extLst>
              </p:cNvPr>
              <p:cNvSpPr txBox="1">
                <a:spLocks noRot="1" noChangeAspect="1" noMove="1" noResize="1" noEditPoints="1" noAdjustHandles="1" noChangeArrowheads="1" noChangeShapeType="1" noTextEdit="1"/>
              </p:cNvSpPr>
              <p:nvPr/>
            </p:nvSpPr>
            <p:spPr>
              <a:xfrm rot="3600000">
                <a:off x="10629951" y="3441785"/>
                <a:ext cx="1558292" cy="507831"/>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2" name="TextBox 71">
                <a:extLst>
                  <a:ext uri="{FF2B5EF4-FFF2-40B4-BE49-F238E27FC236}">
                    <a16:creationId xmlns:a16="http://schemas.microsoft.com/office/drawing/2014/main" id="{0FE515BD-C021-41D2-876D-1F887395B461}"/>
                  </a:ext>
                </a:extLst>
              </p:cNvPr>
              <p:cNvSpPr txBox="1"/>
              <p:nvPr/>
            </p:nvSpPr>
            <p:spPr>
              <a:xfrm rot="3600000">
                <a:off x="7975406" y="5264134"/>
                <a:ext cx="1558292" cy="463397"/>
              </a:xfrm>
              <a:prstGeom prst="rect">
                <a:avLst/>
              </a:prstGeom>
              <a:noFill/>
            </p:spPr>
            <p:txBody>
              <a:bodyPr wrap="square">
                <a:spAutoFit/>
              </a:bodyPr>
              <a:lstStyle/>
              <a:p>
                <a:pPr marL="0" indent="0" algn="ctr">
                  <a:lnSpc>
                    <a:spcPct val="150000"/>
                  </a:lnSpc>
                  <a:spcBef>
                    <a:spcPts val="1000"/>
                  </a:spcBef>
                  <a:buSzTx/>
                  <a:buNone/>
                  <a:defRPr/>
                </a:pPr>
                <a:r>
                  <a:rPr lang="en-US" altLang="zh-CN" b="0" u="sng"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rPr>
                  <a:t>Trace of </a:t>
                </a:r>
                <a14:m>
                  <m:oMath xmlns:m="http://schemas.openxmlformats.org/officeDocument/2006/math">
                    <m:sSub>
                      <m:sSubPr>
                        <m:ctrlPr>
                          <a:rPr lang="en-US" altLang="zh-CN" b="0" i="1" u="sng" kern="100" dirty="0" smtClean="0">
                            <a:solidFill>
                              <a:schemeClr val="tx1">
                                <a:lumMod val="95000"/>
                                <a:lumOff val="5000"/>
                              </a:schemeClr>
                            </a:solidFill>
                            <a:latin typeface="Cambria Math" panose="02040503050406030204" pitchFamily="18" charset="0"/>
                            <a:ea typeface="华文新魏" panose="02010800040101010101" pitchFamily="2" charset="-122"/>
                            <a:cs typeface="Times New Roman" panose="02020603050405020304" pitchFamily="18" charset="0"/>
                          </a:rPr>
                        </m:ctrlPr>
                      </m:sSubPr>
                      <m:e>
                        <m:r>
                          <a:rPr lang="en-US" altLang="zh-CN" i="1" u="sng" kern="100" dirty="0" smtClean="0">
                            <a:solidFill>
                              <a:schemeClr val="tx1">
                                <a:lumMod val="95000"/>
                                <a:lumOff val="5000"/>
                              </a:schemeClr>
                            </a:solidFill>
                            <a:latin typeface="Cambria Math" panose="02040503050406030204" pitchFamily="18" charset="0"/>
                            <a:ea typeface="华文新魏" panose="02010800040101010101" pitchFamily="2" charset="-122"/>
                            <a:cs typeface="Times New Roman" panose="02020603050405020304" pitchFamily="18" charset="0"/>
                          </a:rPr>
                          <m:t>𝑇</m:t>
                        </m:r>
                      </m:e>
                      <m:sub>
                        <m:r>
                          <a:rPr lang="en-US" altLang="zh-CN" b="0" i="1" u="sng" kern="100" dirty="0" smtClean="0">
                            <a:solidFill>
                              <a:schemeClr val="tx1">
                                <a:lumMod val="95000"/>
                                <a:lumOff val="5000"/>
                              </a:schemeClr>
                            </a:solidFill>
                            <a:latin typeface="Cambria Math" panose="02040503050406030204" pitchFamily="18" charset="0"/>
                            <a:ea typeface="华文新魏" panose="02010800040101010101" pitchFamily="2" charset="-122"/>
                            <a:cs typeface="Times New Roman" panose="02020603050405020304" pitchFamily="18" charset="0"/>
                          </a:rPr>
                          <m:t> </m:t>
                        </m:r>
                      </m:sub>
                    </m:sSub>
                  </m:oMath>
                </a14:m>
                <a:endParaRPr lang="en-US" altLang="zh-CN" sz="2800" i="1" u="sng"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endParaRPr>
              </a:p>
            </p:txBody>
          </p:sp>
        </mc:Choice>
        <mc:Fallback>
          <p:sp>
            <p:nvSpPr>
              <p:cNvPr id="72" name="TextBox 71">
                <a:extLst>
                  <a:ext uri="{FF2B5EF4-FFF2-40B4-BE49-F238E27FC236}">
                    <a16:creationId xmlns:a16="http://schemas.microsoft.com/office/drawing/2014/main" id="{0FE515BD-C021-41D2-876D-1F887395B461}"/>
                  </a:ext>
                </a:extLst>
              </p:cNvPr>
              <p:cNvSpPr txBox="1">
                <a:spLocks noRot="1" noChangeAspect="1" noMove="1" noResize="1" noEditPoints="1" noAdjustHandles="1" noChangeArrowheads="1" noChangeShapeType="1" noTextEdit="1"/>
              </p:cNvSpPr>
              <p:nvPr/>
            </p:nvSpPr>
            <p:spPr>
              <a:xfrm rot="3600000">
                <a:off x="7975406" y="5264134"/>
                <a:ext cx="1558292" cy="463397"/>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3" name="TextBox 72">
                <a:extLst>
                  <a:ext uri="{FF2B5EF4-FFF2-40B4-BE49-F238E27FC236}">
                    <a16:creationId xmlns:a16="http://schemas.microsoft.com/office/drawing/2014/main" id="{F6B38834-7ABA-418F-9FD8-E134D087071C}"/>
                  </a:ext>
                </a:extLst>
              </p:cNvPr>
              <p:cNvSpPr txBox="1"/>
              <p:nvPr/>
            </p:nvSpPr>
            <p:spPr>
              <a:xfrm rot="3600000">
                <a:off x="10617190" y="5245329"/>
                <a:ext cx="2246889" cy="464166"/>
              </a:xfrm>
              <a:prstGeom prst="rect">
                <a:avLst/>
              </a:prstGeom>
              <a:noFill/>
            </p:spPr>
            <p:txBody>
              <a:bodyPr wrap="square">
                <a:spAutoFit/>
              </a:bodyPr>
              <a:lstStyle/>
              <a:p>
                <a:pPr algn="ctr">
                  <a:lnSpc>
                    <a:spcPct val="150000"/>
                  </a:lnSpc>
                  <a:spcBef>
                    <a:spcPts val="1000"/>
                  </a:spcBef>
                  <a:defRPr/>
                </a:pPr>
                <a:r>
                  <a:rPr lang="en-US" altLang="zh-CN" u="sng"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rPr>
                  <a:t>Trace of </a:t>
                </a:r>
                <a14:m>
                  <m:oMath xmlns:m="http://schemas.openxmlformats.org/officeDocument/2006/math">
                    <m:sSub>
                      <m:sSubPr>
                        <m:ctrlPr>
                          <a:rPr lang="en-US" altLang="zh-CN" u="sng"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rPr>
                        </m:ctrlPr>
                      </m:sSubPr>
                      <m:e>
                        <m:r>
                          <a:rPr lang="en-US" altLang="zh-CN" u="sng"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rPr>
                          <m:t>𝑇</m:t>
                        </m:r>
                      </m:e>
                      <m:sub>
                        <m:r>
                          <a:rPr lang="en-US" altLang="zh-CN" u="sng"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rPr>
                          <m:t> </m:t>
                        </m:r>
                      </m:sub>
                    </m:sSub>
                  </m:oMath>
                </a14:m>
                <a:r>
                  <a:rPr lang="en-US" altLang="zh-CN" u="sng"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rPr>
                  <a:t>(</a:t>
                </a:r>
                <a:r>
                  <a:rPr lang="en-US" u="sng"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rPr>
                  <a:t>Canny</a:t>
                </a:r>
                <a:r>
                  <a:rPr lang="en-US" altLang="zh-CN" u="sng"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rPr>
                  <a:t>) </a:t>
                </a:r>
              </a:p>
            </p:txBody>
          </p:sp>
        </mc:Choice>
        <mc:Fallback>
          <p:sp>
            <p:nvSpPr>
              <p:cNvPr id="73" name="TextBox 72">
                <a:extLst>
                  <a:ext uri="{FF2B5EF4-FFF2-40B4-BE49-F238E27FC236}">
                    <a16:creationId xmlns:a16="http://schemas.microsoft.com/office/drawing/2014/main" id="{F6B38834-7ABA-418F-9FD8-E134D087071C}"/>
                  </a:ext>
                </a:extLst>
              </p:cNvPr>
              <p:cNvSpPr txBox="1">
                <a:spLocks noRot="1" noChangeAspect="1" noMove="1" noResize="1" noEditPoints="1" noAdjustHandles="1" noChangeArrowheads="1" noChangeShapeType="1" noTextEdit="1"/>
              </p:cNvSpPr>
              <p:nvPr/>
            </p:nvSpPr>
            <p:spPr>
              <a:xfrm rot="3600000">
                <a:off x="10617190" y="5245329"/>
                <a:ext cx="2246889" cy="464166"/>
              </a:xfrm>
              <a:prstGeom prst="rect">
                <a:avLst/>
              </a:prstGeom>
              <a:blipFill>
                <a:blip r:embed="rId12"/>
                <a:stretch>
                  <a:fillRect l="-794"/>
                </a:stretch>
              </a:blipFill>
            </p:spPr>
            <p:txBody>
              <a:bodyPr/>
              <a:lstStyle/>
              <a:p>
                <a:r>
                  <a:rPr lang="en-US">
                    <a:noFill/>
                  </a:rPr>
                  <a:t> </a:t>
                </a:r>
              </a:p>
            </p:txBody>
          </p:sp>
        </mc:Fallback>
      </mc:AlternateContent>
      <p:sp>
        <p:nvSpPr>
          <p:cNvPr id="74" name="TextBox 73">
            <a:extLst>
              <a:ext uri="{FF2B5EF4-FFF2-40B4-BE49-F238E27FC236}">
                <a16:creationId xmlns:a16="http://schemas.microsoft.com/office/drawing/2014/main" id="{AC96AFEA-8490-4BE7-99F8-8DB53362BC65}"/>
              </a:ext>
            </a:extLst>
          </p:cNvPr>
          <p:cNvSpPr txBox="1"/>
          <p:nvPr/>
        </p:nvSpPr>
        <p:spPr>
          <a:xfrm>
            <a:off x="9386171" y="6407846"/>
            <a:ext cx="1621155" cy="261610"/>
          </a:xfrm>
          <a:prstGeom prst="rect">
            <a:avLst/>
          </a:prstGeom>
          <a:noFill/>
        </p:spPr>
        <p:txBody>
          <a:bodyPr wrap="square">
            <a:spAutoFit/>
          </a:bodyPr>
          <a:lstStyle/>
          <a:p>
            <a:pPr algn="ctr">
              <a:spcBef>
                <a:spcPts val="1000"/>
              </a:spcBef>
              <a:defRPr/>
            </a:pPr>
            <a:r>
              <a:rPr lang="en-US" sz="1100" kern="100" dirty="0">
                <a:solidFill>
                  <a:schemeClr val="tx1">
                    <a:lumMod val="95000"/>
                    <a:lumOff val="5000"/>
                  </a:schemeClr>
                </a:solidFill>
                <a:ea typeface="华文新魏" panose="02010800040101010101" pitchFamily="2" charset="-122"/>
                <a:cs typeface="Times New Roman" panose="02020603050405020304" pitchFamily="18" charset="0"/>
              </a:rPr>
              <a:t>Threshold: </a:t>
            </a:r>
            <a:r>
              <a:rPr lang="zh-CN" altLang="en-US" sz="1100" kern="100" dirty="0">
                <a:solidFill>
                  <a:schemeClr val="tx1">
                    <a:lumMod val="95000"/>
                    <a:lumOff val="5000"/>
                  </a:schemeClr>
                </a:solidFill>
                <a:ea typeface="华文新魏" panose="02010800040101010101" pitchFamily="2" charset="-122"/>
                <a:cs typeface="Times New Roman" panose="02020603050405020304" pitchFamily="18" charset="0"/>
              </a:rPr>
              <a:t>①</a:t>
            </a:r>
            <a:r>
              <a:rPr lang="en-US" sz="1100" kern="100" dirty="0">
                <a:solidFill>
                  <a:schemeClr val="tx1">
                    <a:lumMod val="95000"/>
                    <a:lumOff val="5000"/>
                  </a:schemeClr>
                </a:solidFill>
                <a:ea typeface="华文新魏" panose="02010800040101010101" pitchFamily="2" charset="-122"/>
                <a:cs typeface="Times New Roman" panose="02020603050405020304" pitchFamily="18" charset="0"/>
              </a:rPr>
              <a:t> 20; </a:t>
            </a:r>
            <a:r>
              <a:rPr lang="zh-CN" altLang="en-US" sz="1100" kern="100" dirty="0">
                <a:solidFill>
                  <a:schemeClr val="tx1">
                    <a:lumMod val="95000"/>
                    <a:lumOff val="5000"/>
                  </a:schemeClr>
                </a:solidFill>
                <a:ea typeface="华文新魏" panose="02010800040101010101" pitchFamily="2" charset="-122"/>
                <a:cs typeface="Times New Roman" panose="02020603050405020304" pitchFamily="18" charset="0"/>
              </a:rPr>
              <a:t>② </a:t>
            </a:r>
            <a:r>
              <a:rPr lang="en-US" sz="1100" kern="100" dirty="0">
                <a:solidFill>
                  <a:schemeClr val="tx1">
                    <a:lumMod val="95000"/>
                    <a:lumOff val="5000"/>
                  </a:schemeClr>
                </a:solidFill>
                <a:ea typeface="华文新魏" panose="02010800040101010101" pitchFamily="2" charset="-122"/>
                <a:cs typeface="Times New Roman" panose="02020603050405020304" pitchFamily="18" charset="0"/>
              </a:rPr>
              <a:t>80.</a:t>
            </a:r>
          </a:p>
        </p:txBody>
      </p:sp>
      <mc:AlternateContent xmlns:mc="http://schemas.openxmlformats.org/markup-compatibility/2006">
        <mc:Choice xmlns:a14="http://schemas.microsoft.com/office/drawing/2010/main" Requires="a14">
          <p:sp>
            <p:nvSpPr>
              <p:cNvPr id="76" name="TextBox 75">
                <a:extLst>
                  <a:ext uri="{FF2B5EF4-FFF2-40B4-BE49-F238E27FC236}">
                    <a16:creationId xmlns:a16="http://schemas.microsoft.com/office/drawing/2014/main" id="{E9EB1311-A115-4D7C-89DF-143E3AA48B0C}"/>
                  </a:ext>
                </a:extLst>
              </p:cNvPr>
              <p:cNvSpPr txBox="1"/>
              <p:nvPr/>
            </p:nvSpPr>
            <p:spPr>
              <a:xfrm rot="3600000">
                <a:off x="1677407" y="1586377"/>
                <a:ext cx="1558292" cy="507831"/>
              </a:xfrm>
              <a:prstGeom prst="rect">
                <a:avLst/>
              </a:prstGeom>
              <a:noFill/>
            </p:spPr>
            <p:txBody>
              <a:bodyPr wrap="square">
                <a:spAutoFit/>
              </a:bodyPr>
              <a:lstStyle/>
              <a:p>
                <a:pPr algn="ctr">
                  <a:lnSpc>
                    <a:spcPct val="150000"/>
                  </a:lnSpc>
                  <a:spcBef>
                    <a:spcPts val="1000"/>
                  </a:spcBef>
                  <a:defRPr/>
                </a:pPr>
                <a14:m>
                  <m:oMathPara xmlns:m="http://schemas.openxmlformats.org/officeDocument/2006/math">
                    <m:oMathParaPr>
                      <m:jc m:val="centerGroup"/>
                    </m:oMathParaPr>
                    <m:oMath xmlns:m="http://schemas.openxmlformats.org/officeDocument/2006/math">
                      <m:sSub>
                        <m:sSubPr>
                          <m:ctrlPr>
                            <a:rPr lang="en-US" altLang="zh-CN" u="sng"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rPr>
                          </m:ctrlPr>
                        </m:sSubPr>
                        <m:e>
                          <m:r>
                            <a:rPr lang="en-US" altLang="zh-CN" u="sng"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rPr>
                            <m:t>𝑇</m:t>
                          </m:r>
                        </m:e>
                        <m:sub>
                          <m:r>
                            <a:rPr lang="en-US" altLang="zh-CN" u="sng"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rPr>
                            <m:t>00</m:t>
                          </m:r>
                        </m:sub>
                      </m:sSub>
                    </m:oMath>
                  </m:oMathPara>
                </a14:m>
                <a:endParaRPr lang="en-US" altLang="zh-CN" u="sng"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endParaRPr>
              </a:p>
            </p:txBody>
          </p:sp>
        </mc:Choice>
        <mc:Fallback>
          <p:sp>
            <p:nvSpPr>
              <p:cNvPr id="76" name="TextBox 75">
                <a:extLst>
                  <a:ext uri="{FF2B5EF4-FFF2-40B4-BE49-F238E27FC236}">
                    <a16:creationId xmlns:a16="http://schemas.microsoft.com/office/drawing/2014/main" id="{E9EB1311-A115-4D7C-89DF-143E3AA48B0C}"/>
                  </a:ext>
                </a:extLst>
              </p:cNvPr>
              <p:cNvSpPr txBox="1">
                <a:spLocks noRot="1" noChangeAspect="1" noMove="1" noResize="1" noEditPoints="1" noAdjustHandles="1" noChangeArrowheads="1" noChangeShapeType="1" noTextEdit="1"/>
              </p:cNvSpPr>
              <p:nvPr/>
            </p:nvSpPr>
            <p:spPr>
              <a:xfrm rot="3600000">
                <a:off x="1677407" y="1586377"/>
                <a:ext cx="1558292" cy="507831"/>
              </a:xfrm>
              <a:prstGeom prst="rect">
                <a:avLst/>
              </a:prstGeom>
              <a:blipFill>
                <a:blip r:embed="rId13"/>
                <a:stretch>
                  <a:fillRect/>
                </a:stretch>
              </a:blipFill>
            </p:spPr>
            <p:txBody>
              <a:bodyPr/>
              <a:lstStyle/>
              <a:p>
                <a:r>
                  <a:rPr lang="en-US">
                    <a:noFill/>
                  </a:rPr>
                  <a:t> </a:t>
                </a:r>
              </a:p>
            </p:txBody>
          </p:sp>
        </mc:Fallback>
      </mc:AlternateContent>
      <p:pic>
        <p:nvPicPr>
          <p:cNvPr id="77" name="Picture 76">
            <a:extLst>
              <a:ext uri="{FF2B5EF4-FFF2-40B4-BE49-F238E27FC236}">
                <a16:creationId xmlns:a16="http://schemas.microsoft.com/office/drawing/2014/main" id="{E5446242-FD5C-4EF9-9C48-5FA9C2D3843E}"/>
              </a:ext>
            </a:extLst>
          </p:cNvPr>
          <p:cNvPicPr>
            <a:picLocks noChangeAspect="1"/>
          </p:cNvPicPr>
          <p:nvPr/>
        </p:nvPicPr>
        <p:blipFill>
          <a:blip r:embed="rId14">
            <a:extLst>
              <a:ext uri="{28A0092B-C50C-407E-A947-70E740481C1C}">
                <a14:useLocalDpi xmlns:a14="http://schemas.microsoft.com/office/drawing/2010/main" val="0"/>
              </a:ext>
            </a:extLst>
          </a:blip>
          <a:srcRect/>
          <a:stretch/>
        </p:blipFill>
        <p:spPr>
          <a:xfrm>
            <a:off x="155991" y="1048035"/>
            <a:ext cx="2051710" cy="1577337"/>
          </a:xfrm>
          <a:prstGeom prst="rect">
            <a:avLst/>
          </a:prstGeom>
          <a:ln w="38100">
            <a:noFill/>
          </a:ln>
        </p:spPr>
      </p:pic>
      <p:pic>
        <p:nvPicPr>
          <p:cNvPr id="79" name="Picture 78">
            <a:extLst>
              <a:ext uri="{FF2B5EF4-FFF2-40B4-BE49-F238E27FC236}">
                <a16:creationId xmlns:a16="http://schemas.microsoft.com/office/drawing/2014/main" id="{387070F7-4522-4B78-94D0-FDFBB3438352}"/>
              </a:ext>
            </a:extLst>
          </p:cNvPr>
          <p:cNvPicPr>
            <a:picLocks noChangeAspect="1"/>
          </p:cNvPicPr>
          <p:nvPr/>
        </p:nvPicPr>
        <p:blipFill>
          <a:blip r:embed="rId15">
            <a:extLst>
              <a:ext uri="{28A0092B-C50C-407E-A947-70E740481C1C}">
                <a14:useLocalDpi xmlns:a14="http://schemas.microsoft.com/office/drawing/2010/main" val="0"/>
              </a:ext>
            </a:extLst>
          </a:blip>
          <a:srcRect/>
          <a:stretch/>
        </p:blipFill>
        <p:spPr>
          <a:xfrm>
            <a:off x="155992" y="2914280"/>
            <a:ext cx="2051710" cy="1577337"/>
          </a:xfrm>
          <a:prstGeom prst="rect">
            <a:avLst/>
          </a:prstGeom>
          <a:ln w="38100">
            <a:noFill/>
          </a:ln>
        </p:spPr>
      </p:pic>
      <p:pic>
        <p:nvPicPr>
          <p:cNvPr id="80" name="Picture 79">
            <a:extLst>
              <a:ext uri="{FF2B5EF4-FFF2-40B4-BE49-F238E27FC236}">
                <a16:creationId xmlns:a16="http://schemas.microsoft.com/office/drawing/2014/main" id="{AF45E2F2-41E1-41C9-B07F-C62AD8EF0812}"/>
              </a:ext>
            </a:extLst>
          </p:cNvPr>
          <p:cNvPicPr>
            <a:picLocks noChangeAspect="1"/>
          </p:cNvPicPr>
          <p:nvPr/>
        </p:nvPicPr>
        <p:blipFill>
          <a:blip r:embed="rId16">
            <a:extLst>
              <a:ext uri="{28A0092B-C50C-407E-A947-70E740481C1C}">
                <a14:useLocalDpi xmlns:a14="http://schemas.microsoft.com/office/drawing/2010/main" val="0"/>
              </a:ext>
            </a:extLst>
          </a:blip>
          <a:srcRect/>
          <a:stretch/>
        </p:blipFill>
        <p:spPr>
          <a:xfrm>
            <a:off x="155992" y="4769688"/>
            <a:ext cx="2051710" cy="1577337"/>
          </a:xfrm>
          <a:prstGeom prst="rect">
            <a:avLst/>
          </a:prstGeom>
          <a:ln w="38100">
            <a:noFill/>
          </a:ln>
        </p:spPr>
      </p:pic>
      <p:pic>
        <p:nvPicPr>
          <p:cNvPr id="83" name="Picture 82">
            <a:extLst>
              <a:ext uri="{FF2B5EF4-FFF2-40B4-BE49-F238E27FC236}">
                <a16:creationId xmlns:a16="http://schemas.microsoft.com/office/drawing/2014/main" id="{C431E87C-87CF-4C7C-97CD-1EF28B15D967}"/>
              </a:ext>
            </a:extLst>
          </p:cNvPr>
          <p:cNvPicPr>
            <a:picLocks noChangeAspect="1"/>
          </p:cNvPicPr>
          <p:nvPr/>
        </p:nvPicPr>
        <p:blipFill>
          <a:blip r:embed="rId15">
            <a:extLst>
              <a:ext uri="{28A0092B-C50C-407E-A947-70E740481C1C}">
                <a14:useLocalDpi xmlns:a14="http://schemas.microsoft.com/office/drawing/2010/main" val="0"/>
              </a:ext>
            </a:extLst>
          </a:blip>
          <a:srcRect/>
          <a:stretch/>
        </p:blipFill>
        <p:spPr>
          <a:xfrm>
            <a:off x="2966815" y="1048034"/>
            <a:ext cx="2051710" cy="1577337"/>
          </a:xfrm>
          <a:prstGeom prst="rect">
            <a:avLst/>
          </a:prstGeom>
          <a:ln w="38100">
            <a:noFill/>
          </a:ln>
        </p:spPr>
      </p:pic>
      <p:pic>
        <p:nvPicPr>
          <p:cNvPr id="84" name="Picture 83">
            <a:extLst>
              <a:ext uri="{FF2B5EF4-FFF2-40B4-BE49-F238E27FC236}">
                <a16:creationId xmlns:a16="http://schemas.microsoft.com/office/drawing/2014/main" id="{6BBD44C2-BC34-404C-AAE9-8B5B87EB396B}"/>
              </a:ext>
            </a:extLst>
          </p:cNvPr>
          <p:cNvPicPr>
            <a:picLocks noChangeAspect="1"/>
          </p:cNvPicPr>
          <p:nvPr/>
        </p:nvPicPr>
        <p:blipFill>
          <a:blip r:embed="rId17">
            <a:extLst>
              <a:ext uri="{28A0092B-C50C-407E-A947-70E740481C1C}">
                <a14:useLocalDpi xmlns:a14="http://schemas.microsoft.com/office/drawing/2010/main" val="0"/>
              </a:ext>
            </a:extLst>
          </a:blip>
          <a:srcRect/>
          <a:stretch/>
        </p:blipFill>
        <p:spPr>
          <a:xfrm>
            <a:off x="2966817" y="2914280"/>
            <a:ext cx="2051709" cy="1577337"/>
          </a:xfrm>
          <a:prstGeom prst="rect">
            <a:avLst/>
          </a:prstGeom>
          <a:ln w="38100">
            <a:noFill/>
          </a:ln>
        </p:spPr>
      </p:pic>
      <p:pic>
        <p:nvPicPr>
          <p:cNvPr id="85" name="Picture 84">
            <a:extLst>
              <a:ext uri="{FF2B5EF4-FFF2-40B4-BE49-F238E27FC236}">
                <a16:creationId xmlns:a16="http://schemas.microsoft.com/office/drawing/2014/main" id="{55C300E0-6B5E-4213-B8C1-C025275F3F3C}"/>
              </a:ext>
            </a:extLst>
          </p:cNvPr>
          <p:cNvPicPr>
            <a:picLocks noChangeAspect="1"/>
          </p:cNvPicPr>
          <p:nvPr/>
        </p:nvPicPr>
        <p:blipFill>
          <a:blip r:embed="rId18">
            <a:extLst>
              <a:ext uri="{28A0092B-C50C-407E-A947-70E740481C1C}">
                <a14:useLocalDpi xmlns:a14="http://schemas.microsoft.com/office/drawing/2010/main" val="0"/>
              </a:ext>
            </a:extLst>
          </a:blip>
          <a:srcRect/>
          <a:stretch/>
        </p:blipFill>
        <p:spPr>
          <a:xfrm>
            <a:off x="2966817" y="4769688"/>
            <a:ext cx="2051709" cy="1577337"/>
          </a:xfrm>
          <a:prstGeom prst="rect">
            <a:avLst/>
          </a:prstGeom>
          <a:ln w="38100">
            <a:noFill/>
          </a:ln>
        </p:spPr>
      </p:pic>
      <mc:AlternateContent xmlns:mc="http://schemas.openxmlformats.org/markup-compatibility/2006">
        <mc:Choice xmlns:a14="http://schemas.microsoft.com/office/drawing/2010/main" Requires="a14">
          <p:sp>
            <p:nvSpPr>
              <p:cNvPr id="87" name="TextBox 86">
                <a:extLst>
                  <a:ext uri="{FF2B5EF4-FFF2-40B4-BE49-F238E27FC236}">
                    <a16:creationId xmlns:a16="http://schemas.microsoft.com/office/drawing/2014/main" id="{CF9E60DC-444C-44F7-AE83-DE513B685AE4}"/>
                  </a:ext>
                </a:extLst>
              </p:cNvPr>
              <p:cNvSpPr txBox="1"/>
              <p:nvPr/>
            </p:nvSpPr>
            <p:spPr>
              <a:xfrm rot="3600000">
                <a:off x="4488231" y="1586377"/>
                <a:ext cx="1558292" cy="507831"/>
              </a:xfrm>
              <a:prstGeom prst="rect">
                <a:avLst/>
              </a:prstGeom>
              <a:noFill/>
            </p:spPr>
            <p:txBody>
              <a:bodyPr wrap="square">
                <a:spAutoFit/>
              </a:bodyPr>
              <a:lstStyle/>
              <a:p>
                <a:pPr algn="ctr">
                  <a:lnSpc>
                    <a:spcPct val="150000"/>
                  </a:lnSpc>
                  <a:spcBef>
                    <a:spcPts val="1000"/>
                  </a:spcBef>
                  <a:defRPr/>
                </a:pPr>
                <a14:m>
                  <m:oMathPara xmlns:m="http://schemas.openxmlformats.org/officeDocument/2006/math">
                    <m:oMathParaPr>
                      <m:jc m:val="centerGroup"/>
                    </m:oMathParaPr>
                    <m:oMath xmlns:m="http://schemas.openxmlformats.org/officeDocument/2006/math">
                      <m:sSub>
                        <m:sSubPr>
                          <m:ctrlPr>
                            <a:rPr lang="en-US" altLang="zh-CN" u="sng"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rPr>
                          </m:ctrlPr>
                        </m:sSubPr>
                        <m:e>
                          <m:r>
                            <a:rPr lang="en-US" altLang="zh-CN" u="sng"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rPr>
                            <m:t>𝑇</m:t>
                          </m:r>
                        </m:e>
                        <m:sub>
                          <m:r>
                            <a:rPr lang="en-US" altLang="zh-CN" u="sng"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rPr>
                            <m:t>01</m:t>
                          </m:r>
                        </m:sub>
                      </m:sSub>
                    </m:oMath>
                  </m:oMathPara>
                </a14:m>
                <a:endParaRPr lang="en-US" altLang="zh-CN" u="sng"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endParaRPr>
              </a:p>
            </p:txBody>
          </p:sp>
        </mc:Choice>
        <mc:Fallback>
          <p:sp>
            <p:nvSpPr>
              <p:cNvPr id="87" name="TextBox 86">
                <a:extLst>
                  <a:ext uri="{FF2B5EF4-FFF2-40B4-BE49-F238E27FC236}">
                    <a16:creationId xmlns:a16="http://schemas.microsoft.com/office/drawing/2014/main" id="{CF9E60DC-444C-44F7-AE83-DE513B685AE4}"/>
                  </a:ext>
                </a:extLst>
              </p:cNvPr>
              <p:cNvSpPr txBox="1">
                <a:spLocks noRot="1" noChangeAspect="1" noMove="1" noResize="1" noEditPoints="1" noAdjustHandles="1" noChangeArrowheads="1" noChangeShapeType="1" noTextEdit="1"/>
              </p:cNvSpPr>
              <p:nvPr/>
            </p:nvSpPr>
            <p:spPr>
              <a:xfrm rot="3600000">
                <a:off x="4488231" y="1586377"/>
                <a:ext cx="1558292" cy="507831"/>
              </a:xfrm>
              <a:prstGeom prst="rect">
                <a:avLst/>
              </a:prstGeom>
              <a:blipFill>
                <a:blip r:embed="rId19"/>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9" name="TextBox 88">
                <a:extLst>
                  <a:ext uri="{FF2B5EF4-FFF2-40B4-BE49-F238E27FC236}">
                    <a16:creationId xmlns:a16="http://schemas.microsoft.com/office/drawing/2014/main" id="{D6A408FD-E7A9-4C69-8037-D28414E1145C}"/>
                  </a:ext>
                </a:extLst>
              </p:cNvPr>
              <p:cNvSpPr txBox="1"/>
              <p:nvPr/>
            </p:nvSpPr>
            <p:spPr>
              <a:xfrm rot="3600000">
                <a:off x="1677407" y="3441785"/>
                <a:ext cx="1558292" cy="507831"/>
              </a:xfrm>
              <a:prstGeom prst="rect">
                <a:avLst/>
              </a:prstGeom>
              <a:noFill/>
            </p:spPr>
            <p:txBody>
              <a:bodyPr wrap="square">
                <a:spAutoFit/>
              </a:bodyPr>
              <a:lstStyle/>
              <a:p>
                <a:pPr algn="ctr">
                  <a:lnSpc>
                    <a:spcPct val="150000"/>
                  </a:lnSpc>
                  <a:spcBef>
                    <a:spcPts val="1000"/>
                  </a:spcBef>
                  <a:defRPr/>
                </a:pPr>
                <a14:m>
                  <m:oMathPara xmlns:m="http://schemas.openxmlformats.org/officeDocument/2006/math">
                    <m:oMathParaPr>
                      <m:jc m:val="centerGroup"/>
                    </m:oMathParaPr>
                    <m:oMath xmlns:m="http://schemas.openxmlformats.org/officeDocument/2006/math">
                      <m:sSub>
                        <m:sSubPr>
                          <m:ctrlPr>
                            <a:rPr lang="en-US" altLang="zh-CN" u="sng" kern="100" dirty="0" smtClean="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rPr>
                          </m:ctrlPr>
                        </m:sSubPr>
                        <m:e>
                          <m:r>
                            <a:rPr lang="en-US" altLang="zh-CN" u="sng"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rPr>
                            <m:t>𝑇</m:t>
                          </m:r>
                        </m:e>
                        <m:sub>
                          <m:r>
                            <a:rPr lang="en-US" altLang="zh-CN" u="sng"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rPr>
                            <m:t>10</m:t>
                          </m:r>
                        </m:sub>
                      </m:sSub>
                    </m:oMath>
                  </m:oMathPara>
                </a14:m>
                <a:endParaRPr lang="en-US" altLang="zh-CN" u="sng"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endParaRPr>
              </a:p>
            </p:txBody>
          </p:sp>
        </mc:Choice>
        <mc:Fallback>
          <p:sp>
            <p:nvSpPr>
              <p:cNvPr id="89" name="TextBox 88">
                <a:extLst>
                  <a:ext uri="{FF2B5EF4-FFF2-40B4-BE49-F238E27FC236}">
                    <a16:creationId xmlns:a16="http://schemas.microsoft.com/office/drawing/2014/main" id="{D6A408FD-E7A9-4C69-8037-D28414E1145C}"/>
                  </a:ext>
                </a:extLst>
              </p:cNvPr>
              <p:cNvSpPr txBox="1">
                <a:spLocks noRot="1" noChangeAspect="1" noMove="1" noResize="1" noEditPoints="1" noAdjustHandles="1" noChangeArrowheads="1" noChangeShapeType="1" noTextEdit="1"/>
              </p:cNvSpPr>
              <p:nvPr/>
            </p:nvSpPr>
            <p:spPr>
              <a:xfrm rot="3600000">
                <a:off x="1677407" y="3441785"/>
                <a:ext cx="1558292" cy="507831"/>
              </a:xfrm>
              <a:prstGeom prst="rect">
                <a:avLst/>
              </a:prstGeom>
              <a:blipFill>
                <a:blip r:embed="rId20"/>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0" name="TextBox 89">
                <a:extLst>
                  <a:ext uri="{FF2B5EF4-FFF2-40B4-BE49-F238E27FC236}">
                    <a16:creationId xmlns:a16="http://schemas.microsoft.com/office/drawing/2014/main" id="{7699628D-319D-4A7C-A577-C53FFAE5E8C7}"/>
                  </a:ext>
                </a:extLst>
              </p:cNvPr>
              <p:cNvSpPr txBox="1"/>
              <p:nvPr/>
            </p:nvSpPr>
            <p:spPr>
              <a:xfrm rot="3600000">
                <a:off x="4488231" y="3441785"/>
                <a:ext cx="1558292" cy="507831"/>
              </a:xfrm>
              <a:prstGeom prst="rect">
                <a:avLst/>
              </a:prstGeom>
              <a:noFill/>
            </p:spPr>
            <p:txBody>
              <a:bodyPr wrap="square">
                <a:spAutoFit/>
              </a:bodyPr>
              <a:lstStyle/>
              <a:p>
                <a:pPr algn="ctr">
                  <a:lnSpc>
                    <a:spcPct val="150000"/>
                  </a:lnSpc>
                  <a:spcBef>
                    <a:spcPts val="1000"/>
                  </a:spcBef>
                  <a:defRPr/>
                </a:pPr>
                <a14:m>
                  <m:oMathPara xmlns:m="http://schemas.openxmlformats.org/officeDocument/2006/math">
                    <m:oMathParaPr>
                      <m:jc m:val="centerGroup"/>
                    </m:oMathParaPr>
                    <m:oMath xmlns:m="http://schemas.openxmlformats.org/officeDocument/2006/math">
                      <m:sSub>
                        <m:sSubPr>
                          <m:ctrlPr>
                            <a:rPr lang="en-US" altLang="zh-CN" u="sng" kern="100" dirty="0" smtClean="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rPr>
                          </m:ctrlPr>
                        </m:sSubPr>
                        <m:e>
                          <m:r>
                            <a:rPr lang="en-US" altLang="zh-CN" u="sng"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rPr>
                            <m:t>𝑇</m:t>
                          </m:r>
                        </m:e>
                        <m:sub>
                          <m:r>
                            <a:rPr lang="en-US" altLang="zh-CN" u="sng"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rPr>
                            <m:t>11</m:t>
                          </m:r>
                        </m:sub>
                      </m:sSub>
                    </m:oMath>
                  </m:oMathPara>
                </a14:m>
                <a:endParaRPr lang="en-US" altLang="zh-CN" u="sng"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endParaRPr>
              </a:p>
            </p:txBody>
          </p:sp>
        </mc:Choice>
        <mc:Fallback>
          <p:sp>
            <p:nvSpPr>
              <p:cNvPr id="90" name="TextBox 89">
                <a:extLst>
                  <a:ext uri="{FF2B5EF4-FFF2-40B4-BE49-F238E27FC236}">
                    <a16:creationId xmlns:a16="http://schemas.microsoft.com/office/drawing/2014/main" id="{7699628D-319D-4A7C-A577-C53FFAE5E8C7}"/>
                  </a:ext>
                </a:extLst>
              </p:cNvPr>
              <p:cNvSpPr txBox="1">
                <a:spLocks noRot="1" noChangeAspect="1" noMove="1" noResize="1" noEditPoints="1" noAdjustHandles="1" noChangeArrowheads="1" noChangeShapeType="1" noTextEdit="1"/>
              </p:cNvSpPr>
              <p:nvPr/>
            </p:nvSpPr>
            <p:spPr>
              <a:xfrm rot="3600000">
                <a:off x="4488231" y="3441785"/>
                <a:ext cx="1558292" cy="507831"/>
              </a:xfrm>
              <a:prstGeom prst="rect">
                <a:avLst/>
              </a:prstGeom>
              <a:blipFill>
                <a:blip r:embed="rId21"/>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9" name="TextBox 98">
                <a:extLst>
                  <a:ext uri="{FF2B5EF4-FFF2-40B4-BE49-F238E27FC236}">
                    <a16:creationId xmlns:a16="http://schemas.microsoft.com/office/drawing/2014/main" id="{9F353717-7139-423B-898B-0285FAB11EEE}"/>
                  </a:ext>
                </a:extLst>
              </p:cNvPr>
              <p:cNvSpPr txBox="1"/>
              <p:nvPr/>
            </p:nvSpPr>
            <p:spPr>
              <a:xfrm rot="3600000">
                <a:off x="4475470" y="5245329"/>
                <a:ext cx="2246889" cy="464166"/>
              </a:xfrm>
              <a:prstGeom prst="rect">
                <a:avLst/>
              </a:prstGeom>
              <a:noFill/>
            </p:spPr>
            <p:txBody>
              <a:bodyPr wrap="square">
                <a:spAutoFit/>
              </a:bodyPr>
              <a:lstStyle/>
              <a:p>
                <a:pPr algn="ctr">
                  <a:lnSpc>
                    <a:spcPct val="150000"/>
                  </a:lnSpc>
                  <a:spcBef>
                    <a:spcPts val="1000"/>
                  </a:spcBef>
                  <a:defRPr/>
                </a:pPr>
                <a:r>
                  <a:rPr lang="en-US" altLang="zh-CN" u="sng"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rPr>
                  <a:t>Trace of </a:t>
                </a:r>
                <a14:m>
                  <m:oMath xmlns:m="http://schemas.openxmlformats.org/officeDocument/2006/math">
                    <m:sSub>
                      <m:sSubPr>
                        <m:ctrlPr>
                          <a:rPr lang="en-US" altLang="zh-CN" u="sng"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rPr>
                        </m:ctrlPr>
                      </m:sSubPr>
                      <m:e>
                        <m:r>
                          <a:rPr lang="en-US" altLang="zh-CN" u="sng"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rPr>
                          <m:t>𝑇</m:t>
                        </m:r>
                      </m:e>
                      <m:sub>
                        <m:r>
                          <a:rPr lang="en-US" altLang="zh-CN" u="sng"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rPr>
                          <m:t> </m:t>
                        </m:r>
                      </m:sub>
                    </m:sSub>
                  </m:oMath>
                </a14:m>
                <a:r>
                  <a:rPr lang="en-US" altLang="zh-CN" u="sng"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rPr>
                  <a:t>(</a:t>
                </a:r>
                <a:r>
                  <a:rPr lang="en-US" u="sng"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rPr>
                  <a:t>Canny</a:t>
                </a:r>
                <a:r>
                  <a:rPr lang="en-US" altLang="zh-CN" u="sng"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rPr>
                  <a:t>) </a:t>
                </a:r>
              </a:p>
            </p:txBody>
          </p:sp>
        </mc:Choice>
        <mc:Fallback>
          <p:sp>
            <p:nvSpPr>
              <p:cNvPr id="99" name="TextBox 98">
                <a:extLst>
                  <a:ext uri="{FF2B5EF4-FFF2-40B4-BE49-F238E27FC236}">
                    <a16:creationId xmlns:a16="http://schemas.microsoft.com/office/drawing/2014/main" id="{9F353717-7139-423B-898B-0285FAB11EEE}"/>
                  </a:ext>
                </a:extLst>
              </p:cNvPr>
              <p:cNvSpPr txBox="1">
                <a:spLocks noRot="1" noChangeAspect="1" noMove="1" noResize="1" noEditPoints="1" noAdjustHandles="1" noChangeArrowheads="1" noChangeShapeType="1" noTextEdit="1"/>
              </p:cNvSpPr>
              <p:nvPr/>
            </p:nvSpPr>
            <p:spPr>
              <a:xfrm rot="3600000">
                <a:off x="4475470" y="5245329"/>
                <a:ext cx="2246889" cy="464166"/>
              </a:xfrm>
              <a:prstGeom prst="rect">
                <a:avLst/>
              </a:prstGeom>
              <a:blipFill>
                <a:blip r:embed="rId22"/>
                <a:stretch>
                  <a:fillRect l="-1195"/>
                </a:stretch>
              </a:blipFill>
            </p:spPr>
            <p:txBody>
              <a:bodyPr/>
              <a:lstStyle/>
              <a:p>
                <a:r>
                  <a:rPr lang="en-US">
                    <a:noFill/>
                  </a:rPr>
                  <a:t> </a:t>
                </a:r>
              </a:p>
            </p:txBody>
          </p:sp>
        </mc:Fallback>
      </mc:AlternateContent>
      <p:sp>
        <p:nvSpPr>
          <p:cNvPr id="101" name="TextBox 100">
            <a:extLst>
              <a:ext uri="{FF2B5EF4-FFF2-40B4-BE49-F238E27FC236}">
                <a16:creationId xmlns:a16="http://schemas.microsoft.com/office/drawing/2014/main" id="{C6640F8F-5713-4FAE-B4C4-73152B760DE7}"/>
              </a:ext>
            </a:extLst>
          </p:cNvPr>
          <p:cNvSpPr txBox="1"/>
          <p:nvPr/>
        </p:nvSpPr>
        <p:spPr>
          <a:xfrm>
            <a:off x="3244451" y="6407846"/>
            <a:ext cx="1621155" cy="261610"/>
          </a:xfrm>
          <a:prstGeom prst="rect">
            <a:avLst/>
          </a:prstGeom>
          <a:noFill/>
        </p:spPr>
        <p:txBody>
          <a:bodyPr wrap="square">
            <a:spAutoFit/>
          </a:bodyPr>
          <a:lstStyle/>
          <a:p>
            <a:pPr algn="ctr">
              <a:spcBef>
                <a:spcPts val="1000"/>
              </a:spcBef>
              <a:defRPr/>
            </a:pPr>
            <a:r>
              <a:rPr lang="en-US" sz="1100" kern="100" dirty="0">
                <a:solidFill>
                  <a:schemeClr val="tx1">
                    <a:lumMod val="95000"/>
                    <a:lumOff val="5000"/>
                  </a:schemeClr>
                </a:solidFill>
                <a:ea typeface="华文新魏" panose="02010800040101010101" pitchFamily="2" charset="-122"/>
                <a:cs typeface="Times New Roman" panose="02020603050405020304" pitchFamily="18" charset="0"/>
              </a:rPr>
              <a:t>Threshold: </a:t>
            </a:r>
            <a:r>
              <a:rPr lang="zh-CN" altLang="en-US" sz="1100" kern="100" dirty="0">
                <a:solidFill>
                  <a:schemeClr val="tx1">
                    <a:lumMod val="95000"/>
                    <a:lumOff val="5000"/>
                  </a:schemeClr>
                </a:solidFill>
                <a:ea typeface="华文新魏" panose="02010800040101010101" pitchFamily="2" charset="-122"/>
                <a:cs typeface="Times New Roman" panose="02020603050405020304" pitchFamily="18" charset="0"/>
              </a:rPr>
              <a:t>①</a:t>
            </a:r>
            <a:r>
              <a:rPr lang="en-US" sz="1100" kern="100" dirty="0">
                <a:solidFill>
                  <a:schemeClr val="tx1">
                    <a:lumMod val="95000"/>
                    <a:lumOff val="5000"/>
                  </a:schemeClr>
                </a:solidFill>
                <a:ea typeface="华文新魏" panose="02010800040101010101" pitchFamily="2" charset="-122"/>
                <a:cs typeface="Times New Roman" panose="02020603050405020304" pitchFamily="18" charset="0"/>
              </a:rPr>
              <a:t> 20; </a:t>
            </a:r>
            <a:r>
              <a:rPr lang="zh-CN" altLang="en-US" sz="1100" kern="100" dirty="0">
                <a:solidFill>
                  <a:schemeClr val="tx1">
                    <a:lumMod val="95000"/>
                    <a:lumOff val="5000"/>
                  </a:schemeClr>
                </a:solidFill>
                <a:ea typeface="华文新魏" panose="02010800040101010101" pitchFamily="2" charset="-122"/>
                <a:cs typeface="Times New Roman" panose="02020603050405020304" pitchFamily="18" charset="0"/>
              </a:rPr>
              <a:t>② </a:t>
            </a:r>
            <a:r>
              <a:rPr lang="en-US" sz="1100" kern="100" dirty="0">
                <a:solidFill>
                  <a:schemeClr val="tx1">
                    <a:lumMod val="95000"/>
                    <a:lumOff val="5000"/>
                  </a:schemeClr>
                </a:solidFill>
                <a:ea typeface="华文新魏" panose="02010800040101010101" pitchFamily="2" charset="-122"/>
                <a:cs typeface="Times New Roman" panose="02020603050405020304" pitchFamily="18" charset="0"/>
              </a:rPr>
              <a:t>80.</a:t>
            </a:r>
          </a:p>
        </p:txBody>
      </p:sp>
      <mc:AlternateContent xmlns:mc="http://schemas.openxmlformats.org/markup-compatibility/2006">
        <mc:Choice xmlns:a14="http://schemas.microsoft.com/office/drawing/2010/main" Requires="a14">
          <p:sp>
            <p:nvSpPr>
              <p:cNvPr id="104" name="TextBox 103">
                <a:extLst>
                  <a:ext uri="{FF2B5EF4-FFF2-40B4-BE49-F238E27FC236}">
                    <a16:creationId xmlns:a16="http://schemas.microsoft.com/office/drawing/2014/main" id="{5D26956C-EEB6-4B64-8AC0-B495DB892111}"/>
                  </a:ext>
                </a:extLst>
              </p:cNvPr>
              <p:cNvSpPr txBox="1"/>
              <p:nvPr/>
            </p:nvSpPr>
            <p:spPr>
              <a:xfrm rot="3600000">
                <a:off x="1833686" y="5264134"/>
                <a:ext cx="1558292" cy="463397"/>
              </a:xfrm>
              <a:prstGeom prst="rect">
                <a:avLst/>
              </a:prstGeom>
              <a:noFill/>
            </p:spPr>
            <p:txBody>
              <a:bodyPr wrap="square">
                <a:spAutoFit/>
              </a:bodyPr>
              <a:lstStyle/>
              <a:p>
                <a:pPr marL="0" indent="0" algn="ctr">
                  <a:lnSpc>
                    <a:spcPct val="150000"/>
                  </a:lnSpc>
                  <a:spcBef>
                    <a:spcPts val="1000"/>
                  </a:spcBef>
                  <a:buSzTx/>
                  <a:buNone/>
                  <a:defRPr/>
                </a:pPr>
                <a:r>
                  <a:rPr lang="en-US" altLang="zh-CN" b="0" u="sng"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rPr>
                  <a:t>Trace of </a:t>
                </a:r>
                <a14:m>
                  <m:oMath xmlns:m="http://schemas.openxmlformats.org/officeDocument/2006/math">
                    <m:sSub>
                      <m:sSubPr>
                        <m:ctrlPr>
                          <a:rPr lang="en-US" altLang="zh-CN" b="0" i="1" u="sng" kern="100" dirty="0" smtClean="0">
                            <a:solidFill>
                              <a:schemeClr val="tx1">
                                <a:lumMod val="95000"/>
                                <a:lumOff val="5000"/>
                              </a:schemeClr>
                            </a:solidFill>
                            <a:latin typeface="Cambria Math" panose="02040503050406030204" pitchFamily="18" charset="0"/>
                            <a:ea typeface="华文新魏" panose="02010800040101010101" pitchFamily="2" charset="-122"/>
                            <a:cs typeface="Times New Roman" panose="02020603050405020304" pitchFamily="18" charset="0"/>
                          </a:rPr>
                        </m:ctrlPr>
                      </m:sSubPr>
                      <m:e>
                        <m:r>
                          <a:rPr lang="en-US" altLang="zh-CN" i="1" u="sng" kern="100" dirty="0" smtClean="0">
                            <a:solidFill>
                              <a:schemeClr val="tx1">
                                <a:lumMod val="95000"/>
                                <a:lumOff val="5000"/>
                              </a:schemeClr>
                            </a:solidFill>
                            <a:latin typeface="Cambria Math" panose="02040503050406030204" pitchFamily="18" charset="0"/>
                            <a:ea typeface="华文新魏" panose="02010800040101010101" pitchFamily="2" charset="-122"/>
                            <a:cs typeface="Times New Roman" panose="02020603050405020304" pitchFamily="18" charset="0"/>
                          </a:rPr>
                          <m:t>𝑇</m:t>
                        </m:r>
                      </m:e>
                      <m:sub>
                        <m:r>
                          <a:rPr lang="en-US" altLang="zh-CN" b="0" i="1" u="sng" kern="100" dirty="0" smtClean="0">
                            <a:solidFill>
                              <a:schemeClr val="tx1">
                                <a:lumMod val="95000"/>
                                <a:lumOff val="5000"/>
                              </a:schemeClr>
                            </a:solidFill>
                            <a:latin typeface="Cambria Math" panose="02040503050406030204" pitchFamily="18" charset="0"/>
                            <a:ea typeface="华文新魏" panose="02010800040101010101" pitchFamily="2" charset="-122"/>
                            <a:cs typeface="Times New Roman" panose="02020603050405020304" pitchFamily="18" charset="0"/>
                          </a:rPr>
                          <m:t> </m:t>
                        </m:r>
                      </m:sub>
                    </m:sSub>
                  </m:oMath>
                </a14:m>
                <a:endParaRPr lang="en-US" altLang="zh-CN" sz="2800" i="1" u="sng"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endParaRPr>
              </a:p>
            </p:txBody>
          </p:sp>
        </mc:Choice>
        <mc:Fallback>
          <p:sp>
            <p:nvSpPr>
              <p:cNvPr id="104" name="TextBox 103">
                <a:extLst>
                  <a:ext uri="{FF2B5EF4-FFF2-40B4-BE49-F238E27FC236}">
                    <a16:creationId xmlns:a16="http://schemas.microsoft.com/office/drawing/2014/main" id="{5D26956C-EEB6-4B64-8AC0-B495DB892111}"/>
                  </a:ext>
                </a:extLst>
              </p:cNvPr>
              <p:cNvSpPr txBox="1">
                <a:spLocks noRot="1" noChangeAspect="1" noMove="1" noResize="1" noEditPoints="1" noAdjustHandles="1" noChangeArrowheads="1" noChangeShapeType="1" noTextEdit="1"/>
              </p:cNvSpPr>
              <p:nvPr/>
            </p:nvSpPr>
            <p:spPr>
              <a:xfrm rot="3600000">
                <a:off x="1833686" y="5264134"/>
                <a:ext cx="1558292" cy="463397"/>
              </a:xfrm>
              <a:prstGeom prst="rect">
                <a:avLst/>
              </a:prstGeom>
              <a:blipFill>
                <a:blip r:embed="rId2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6680378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AE0F84E0-2C8F-46A6-A837-5F04D710B315}"/>
                  </a:ext>
                </a:extLst>
              </p:cNvPr>
              <p:cNvSpPr txBox="1"/>
              <p:nvPr/>
            </p:nvSpPr>
            <p:spPr>
              <a:xfrm>
                <a:off x="315944" y="-22386"/>
                <a:ext cx="11274076" cy="513410"/>
              </a:xfrm>
              <a:prstGeom prst="rect">
                <a:avLst/>
              </a:prstGeom>
              <a:noFill/>
            </p:spPr>
            <p:txBody>
              <a:bodyPr wrap="square">
                <a:spAutoFit/>
              </a:bodyPr>
              <a:lstStyle/>
              <a:p>
                <a:pPr>
                  <a:lnSpc>
                    <a:spcPct val="150000"/>
                  </a:lnSpc>
                  <a:spcBef>
                    <a:spcPts val="1000"/>
                  </a:spcBef>
                  <a:defRPr/>
                </a:pPr>
                <a:r>
                  <a:rPr lang="en-US" altLang="zh-CN" sz="2000" b="1"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Task 5. </a:t>
                </a:r>
                <a:r>
                  <a:rPr lang="en-US"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Convert original color image to grayscale. Compute </a:t>
                </a:r>
                <a14:m>
                  <m:oMath xmlns:m="http://schemas.openxmlformats.org/officeDocument/2006/math">
                    <m:sSub>
                      <m:sSubPr>
                        <m:ctrlPr>
                          <a:rPr lang="en-US" b="0" i="1" kern="100" dirty="0" smtClean="0">
                            <a:solidFill>
                              <a:srgbClr val="16388A"/>
                            </a:solidFill>
                            <a:latin typeface="Cambria Math" panose="02040503050406030204" pitchFamily="18" charset="0"/>
                            <a:ea typeface="华文新魏" panose="02010800040101010101" pitchFamily="2" charset="-122"/>
                            <a:cs typeface="Times New Roman" panose="02020603050405020304" pitchFamily="18" charset="0"/>
                          </a:rPr>
                        </m:ctrlPr>
                      </m:sSubPr>
                      <m:e>
                        <m:r>
                          <a:rPr lang="en-US" i="1" kern="100" dirty="0" smtClean="0">
                            <a:solidFill>
                              <a:srgbClr val="16388A"/>
                            </a:solidFill>
                            <a:latin typeface="Cambria Math" panose="02040503050406030204" pitchFamily="18" charset="0"/>
                            <a:ea typeface="华文新魏" panose="02010800040101010101" pitchFamily="2" charset="-122"/>
                            <a:cs typeface="Times New Roman" panose="02020603050405020304" pitchFamily="18" charset="0"/>
                          </a:rPr>
                          <m:t>𝐼</m:t>
                        </m:r>
                      </m:e>
                      <m:sub>
                        <m:r>
                          <a:rPr lang="en-US" i="1" kern="100" dirty="0" smtClean="0">
                            <a:solidFill>
                              <a:srgbClr val="16388A"/>
                            </a:solidFill>
                            <a:latin typeface="Cambria Math" panose="02040503050406030204" pitchFamily="18" charset="0"/>
                            <a:ea typeface="华文新魏" panose="02010800040101010101" pitchFamily="2" charset="-122"/>
                            <a:cs typeface="Times New Roman" panose="02020603050405020304" pitchFamily="18" charset="0"/>
                          </a:rPr>
                          <m:t>𝑥</m:t>
                        </m:r>
                      </m:sub>
                    </m:sSub>
                  </m:oMath>
                </a14:m>
                <a:r>
                  <a:rPr lang="en-US"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 </a:t>
                </a:r>
                <a14:m>
                  <m:oMath xmlns:m="http://schemas.openxmlformats.org/officeDocument/2006/math">
                    <m:sSub>
                      <m:sSubPr>
                        <m:ctrlPr>
                          <a:rPr lang="en-US" b="0" i="1" kern="100" dirty="0" smtClean="0">
                            <a:solidFill>
                              <a:srgbClr val="16388A"/>
                            </a:solidFill>
                            <a:latin typeface="Cambria Math" panose="02040503050406030204" pitchFamily="18" charset="0"/>
                            <a:ea typeface="华文新魏" panose="02010800040101010101" pitchFamily="2" charset="-122"/>
                            <a:cs typeface="Times New Roman" panose="02020603050405020304" pitchFamily="18" charset="0"/>
                          </a:rPr>
                        </m:ctrlPr>
                      </m:sSubPr>
                      <m:e>
                        <m:r>
                          <a:rPr lang="en-US" i="1" kern="100" dirty="0" smtClean="0">
                            <a:solidFill>
                              <a:srgbClr val="16388A"/>
                            </a:solidFill>
                            <a:latin typeface="Cambria Math" panose="02040503050406030204" pitchFamily="18" charset="0"/>
                            <a:ea typeface="华文新魏" panose="02010800040101010101" pitchFamily="2" charset="-122"/>
                            <a:cs typeface="Times New Roman" panose="02020603050405020304" pitchFamily="18" charset="0"/>
                          </a:rPr>
                          <m:t>𝐼</m:t>
                        </m:r>
                      </m:e>
                      <m:sub>
                        <m:r>
                          <a:rPr lang="en-US" i="1" kern="100" dirty="0" smtClean="0">
                            <a:solidFill>
                              <a:srgbClr val="16388A"/>
                            </a:solidFill>
                            <a:latin typeface="Cambria Math" panose="02040503050406030204" pitchFamily="18" charset="0"/>
                            <a:ea typeface="华文新魏" panose="02010800040101010101" pitchFamily="2" charset="-122"/>
                            <a:cs typeface="Times New Roman" panose="02020603050405020304" pitchFamily="18" charset="0"/>
                          </a:rPr>
                          <m:t>𝑦</m:t>
                        </m:r>
                      </m:sub>
                    </m:sSub>
                  </m:oMath>
                </a14:m>
                <a:r>
                  <a:rPr lang="en-US"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 for the grayscale image. Display gradient magnitude.</a:t>
                </a:r>
                <a:endParaRPr lang="en-US" sz="200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endParaRPr>
              </a:p>
            </p:txBody>
          </p:sp>
        </mc:Choice>
        <mc:Fallback>
          <p:sp>
            <p:nvSpPr>
              <p:cNvPr id="15" name="TextBox 14">
                <a:extLst>
                  <a:ext uri="{FF2B5EF4-FFF2-40B4-BE49-F238E27FC236}">
                    <a16:creationId xmlns:a16="http://schemas.microsoft.com/office/drawing/2014/main" id="{AE0F84E0-2C8F-46A6-A837-5F04D710B315}"/>
                  </a:ext>
                </a:extLst>
              </p:cNvPr>
              <p:cNvSpPr txBox="1">
                <a:spLocks noRot="1" noChangeAspect="1" noMove="1" noResize="1" noEditPoints="1" noAdjustHandles="1" noChangeArrowheads="1" noChangeShapeType="1" noTextEdit="1"/>
              </p:cNvSpPr>
              <p:nvPr/>
            </p:nvSpPr>
            <p:spPr>
              <a:xfrm>
                <a:off x="315944" y="-22386"/>
                <a:ext cx="11274076" cy="513410"/>
              </a:xfrm>
              <a:prstGeom prst="rect">
                <a:avLst/>
              </a:prstGeom>
              <a:blipFill>
                <a:blip r:embed="rId2"/>
                <a:stretch>
                  <a:fillRect l="-595" r="-216" b="-16471"/>
                </a:stretch>
              </a:blipFill>
            </p:spPr>
            <p:txBody>
              <a:bodyPr/>
              <a:lstStyle/>
              <a:p>
                <a:r>
                  <a:rPr lang="en-US">
                    <a:noFill/>
                  </a:rPr>
                  <a:t> </a:t>
                </a:r>
              </a:p>
            </p:txBody>
          </p:sp>
        </mc:Fallback>
      </mc:AlternateContent>
      <p:sp>
        <p:nvSpPr>
          <p:cNvPr id="26" name="TextBox 25">
            <a:extLst>
              <a:ext uri="{FF2B5EF4-FFF2-40B4-BE49-F238E27FC236}">
                <a16:creationId xmlns:a16="http://schemas.microsoft.com/office/drawing/2014/main" id="{56071444-5EE6-44DA-A30A-9BEAB1F27970}"/>
              </a:ext>
            </a:extLst>
          </p:cNvPr>
          <p:cNvSpPr txBox="1"/>
          <p:nvPr/>
        </p:nvSpPr>
        <p:spPr>
          <a:xfrm>
            <a:off x="3744157" y="1146949"/>
            <a:ext cx="1315746" cy="506292"/>
          </a:xfrm>
          <a:prstGeom prst="rect">
            <a:avLst/>
          </a:prstGeom>
          <a:noFill/>
        </p:spPr>
        <p:txBody>
          <a:bodyPr wrap="square">
            <a:spAutoFit/>
          </a:bodyPr>
          <a:lstStyle/>
          <a:p>
            <a:pPr marL="0" indent="0" algn="ctr">
              <a:lnSpc>
                <a:spcPct val="150000"/>
              </a:lnSpc>
              <a:spcBef>
                <a:spcPts val="1000"/>
              </a:spcBef>
              <a:buSzTx/>
              <a:buNone/>
              <a:defRPr/>
            </a:pPr>
            <a:r>
              <a:rPr lang="en-US" altLang="zh-CN" sz="2000" kern="100" dirty="0">
                <a:solidFill>
                  <a:srgbClr val="212121"/>
                </a:solidFill>
                <a:latin typeface="3ds"/>
                <a:ea typeface="华文新魏" panose="02010800040101010101" pitchFamily="2" charset="-122"/>
                <a:cs typeface="Times New Roman" panose="02020603050405020304" pitchFamily="18" charset="0"/>
              </a:rPr>
              <a:t>σ=3</a:t>
            </a:r>
            <a:endParaRPr lang="en-US" altLang="zh-CN" sz="3200" kern="100" dirty="0">
              <a:solidFill>
                <a:schemeClr val="tx1"/>
              </a:solidFill>
              <a:latin typeface="3ds"/>
              <a:ea typeface="华文新魏" panose="02010800040101010101" pitchFamily="2" charset="-122"/>
              <a:cs typeface="Times New Roman" panose="02020603050405020304" pitchFamily="18" charset="0"/>
            </a:endParaRPr>
          </a:p>
        </p:txBody>
      </p:sp>
      <p:sp>
        <p:nvSpPr>
          <p:cNvPr id="65" name="TextBox 64">
            <a:extLst>
              <a:ext uri="{FF2B5EF4-FFF2-40B4-BE49-F238E27FC236}">
                <a16:creationId xmlns:a16="http://schemas.microsoft.com/office/drawing/2014/main" id="{9BF96ACB-FA41-4ED8-B0C0-496464B25ECF}"/>
              </a:ext>
            </a:extLst>
          </p:cNvPr>
          <p:cNvSpPr txBox="1"/>
          <p:nvPr/>
        </p:nvSpPr>
        <p:spPr>
          <a:xfrm>
            <a:off x="3750418" y="3276359"/>
            <a:ext cx="1315746" cy="506292"/>
          </a:xfrm>
          <a:prstGeom prst="rect">
            <a:avLst/>
          </a:prstGeom>
          <a:noFill/>
        </p:spPr>
        <p:txBody>
          <a:bodyPr wrap="square">
            <a:spAutoFit/>
          </a:bodyPr>
          <a:lstStyle/>
          <a:p>
            <a:pPr marL="0" indent="0" algn="ctr">
              <a:lnSpc>
                <a:spcPct val="150000"/>
              </a:lnSpc>
              <a:spcBef>
                <a:spcPts val="1000"/>
              </a:spcBef>
              <a:buSzTx/>
              <a:buNone/>
              <a:defRPr/>
            </a:pPr>
            <a:r>
              <a:rPr lang="en-US" altLang="zh-CN" sz="2000" kern="100" dirty="0">
                <a:solidFill>
                  <a:srgbClr val="212121"/>
                </a:solidFill>
                <a:latin typeface="3ds"/>
                <a:ea typeface="华文新魏" panose="02010800040101010101" pitchFamily="2" charset="-122"/>
                <a:cs typeface="Times New Roman" panose="02020603050405020304" pitchFamily="18" charset="0"/>
              </a:rPr>
              <a:t>σ=11</a:t>
            </a:r>
            <a:endParaRPr lang="en-US" altLang="zh-CN" sz="3200" kern="100" dirty="0">
              <a:solidFill>
                <a:schemeClr val="tx1"/>
              </a:solidFill>
              <a:latin typeface="3ds"/>
              <a:ea typeface="华文新魏" panose="02010800040101010101" pitchFamily="2" charset="-122"/>
              <a:cs typeface="Times New Roman" panose="02020603050405020304" pitchFamily="18" charset="0"/>
            </a:endParaRPr>
          </a:p>
        </p:txBody>
      </p:sp>
      <p:sp>
        <p:nvSpPr>
          <p:cNvPr id="76" name="TextBox 75">
            <a:extLst>
              <a:ext uri="{FF2B5EF4-FFF2-40B4-BE49-F238E27FC236}">
                <a16:creationId xmlns:a16="http://schemas.microsoft.com/office/drawing/2014/main" id="{E9EB1311-A115-4D7C-89DF-143E3AA48B0C}"/>
              </a:ext>
            </a:extLst>
          </p:cNvPr>
          <p:cNvSpPr txBox="1"/>
          <p:nvPr/>
        </p:nvSpPr>
        <p:spPr>
          <a:xfrm rot="3600000">
            <a:off x="2048337" y="2209352"/>
            <a:ext cx="1558292" cy="464871"/>
          </a:xfrm>
          <a:prstGeom prst="rect">
            <a:avLst/>
          </a:prstGeom>
          <a:noFill/>
        </p:spPr>
        <p:txBody>
          <a:bodyPr wrap="square">
            <a:spAutoFit/>
          </a:bodyPr>
          <a:lstStyle/>
          <a:p>
            <a:pPr algn="ctr">
              <a:lnSpc>
                <a:spcPct val="150000"/>
              </a:lnSpc>
              <a:spcBef>
                <a:spcPts val="1000"/>
              </a:spcBef>
              <a:defRPr/>
            </a:pPr>
            <a:r>
              <a:rPr lang="en-US" altLang="zh-CN" u="sng"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rPr>
              <a:t>Original</a:t>
            </a:r>
          </a:p>
        </p:txBody>
      </p:sp>
      <p:pic>
        <p:nvPicPr>
          <p:cNvPr id="77" name="Picture 76">
            <a:extLst>
              <a:ext uri="{FF2B5EF4-FFF2-40B4-BE49-F238E27FC236}">
                <a16:creationId xmlns:a16="http://schemas.microsoft.com/office/drawing/2014/main" id="{E5446242-FD5C-4EF9-9C48-5FA9C2D3843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14573" y="1603808"/>
            <a:ext cx="2051709" cy="1577337"/>
          </a:xfrm>
          <a:prstGeom prst="rect">
            <a:avLst/>
          </a:prstGeom>
          <a:ln w="38100">
            <a:noFill/>
          </a:ln>
        </p:spPr>
      </p:pic>
      <p:pic>
        <p:nvPicPr>
          <p:cNvPr id="83" name="Picture 82">
            <a:extLst>
              <a:ext uri="{FF2B5EF4-FFF2-40B4-BE49-F238E27FC236}">
                <a16:creationId xmlns:a16="http://schemas.microsoft.com/office/drawing/2014/main" id="{C431E87C-87CF-4C7C-97CD-1EF28B15D96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14573" y="3729787"/>
            <a:ext cx="2051709" cy="1577337"/>
          </a:xfrm>
          <a:prstGeom prst="rect">
            <a:avLst/>
          </a:prstGeom>
          <a:ln w="38100">
            <a:noFill/>
          </a:ln>
        </p:spPr>
      </p:pic>
      <mc:AlternateContent xmlns:mc="http://schemas.openxmlformats.org/markup-compatibility/2006">
        <mc:Choice xmlns:a14="http://schemas.microsoft.com/office/drawing/2010/main" Requires="a14">
          <p:sp>
            <p:nvSpPr>
              <p:cNvPr id="87" name="TextBox 86">
                <a:extLst>
                  <a:ext uri="{FF2B5EF4-FFF2-40B4-BE49-F238E27FC236}">
                    <a16:creationId xmlns:a16="http://schemas.microsoft.com/office/drawing/2014/main" id="{CF9E60DC-444C-44F7-AE83-DE513B685AE4}"/>
                  </a:ext>
                </a:extLst>
              </p:cNvPr>
              <p:cNvSpPr txBox="1"/>
              <p:nvPr/>
            </p:nvSpPr>
            <p:spPr>
              <a:xfrm rot="3600000">
                <a:off x="1973616" y="4313851"/>
                <a:ext cx="1558292" cy="507831"/>
              </a:xfrm>
              <a:prstGeom prst="rect">
                <a:avLst/>
              </a:prstGeom>
              <a:noFill/>
            </p:spPr>
            <p:txBody>
              <a:bodyPr wrap="square">
                <a:spAutoFit/>
              </a:bodyPr>
              <a:lstStyle/>
              <a:p>
                <a:pPr indent="0" algn="ctr">
                  <a:lnSpc>
                    <a:spcPct val="150000"/>
                  </a:lnSpc>
                  <a:spcBef>
                    <a:spcPts val="1000"/>
                  </a:spcBef>
                  <a:buSzTx/>
                  <a:buNone/>
                  <a:defRPr/>
                </a:pPr>
                <a14:m>
                  <m:oMathPara xmlns:m="http://schemas.openxmlformats.org/officeDocument/2006/math">
                    <m:oMathParaPr>
                      <m:jc m:val="centerGroup"/>
                    </m:oMathParaPr>
                    <m:oMath xmlns:m="http://schemas.openxmlformats.org/officeDocument/2006/math">
                      <m:r>
                        <m:rPr>
                          <m:sty m:val="p"/>
                        </m:rPr>
                        <a:rPr lang="en-US" altLang="zh-CN" i="0" u="sng"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rPr>
                        <m:t>Gray</m:t>
                      </m:r>
                    </m:oMath>
                  </m:oMathPara>
                </a14:m>
                <a:endParaRPr lang="en-US" altLang="zh-CN" u="sng"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endParaRPr>
              </a:p>
            </p:txBody>
          </p:sp>
        </mc:Choice>
        <mc:Fallback>
          <p:sp>
            <p:nvSpPr>
              <p:cNvPr id="87" name="TextBox 86">
                <a:extLst>
                  <a:ext uri="{FF2B5EF4-FFF2-40B4-BE49-F238E27FC236}">
                    <a16:creationId xmlns:a16="http://schemas.microsoft.com/office/drawing/2014/main" id="{CF9E60DC-444C-44F7-AE83-DE513B685AE4}"/>
                  </a:ext>
                </a:extLst>
              </p:cNvPr>
              <p:cNvSpPr txBox="1">
                <a:spLocks noRot="1" noChangeAspect="1" noMove="1" noResize="1" noEditPoints="1" noAdjustHandles="1" noChangeArrowheads="1" noChangeShapeType="1" noTextEdit="1"/>
              </p:cNvSpPr>
              <p:nvPr/>
            </p:nvSpPr>
            <p:spPr>
              <a:xfrm rot="3600000">
                <a:off x="1973616" y="4313851"/>
                <a:ext cx="1558292" cy="507831"/>
              </a:xfrm>
              <a:prstGeom prst="rect">
                <a:avLst/>
              </a:prstGeom>
              <a:blipFill>
                <a:blip r:embed="rId5"/>
                <a:stretch>
                  <a:fillRect/>
                </a:stretch>
              </a:blipFill>
            </p:spPr>
            <p:txBody>
              <a:bodyPr/>
              <a:lstStyle/>
              <a:p>
                <a:r>
                  <a:rPr lang="en-US">
                    <a:noFill/>
                  </a:rPr>
                  <a:t> </a:t>
                </a:r>
              </a:p>
            </p:txBody>
          </p:sp>
        </mc:Fallback>
      </mc:AlternateContent>
      <p:pic>
        <p:nvPicPr>
          <p:cNvPr id="79" name="Picture 78">
            <a:extLst>
              <a:ext uri="{FF2B5EF4-FFF2-40B4-BE49-F238E27FC236}">
                <a16:creationId xmlns:a16="http://schemas.microsoft.com/office/drawing/2014/main" id="{387070F7-4522-4B78-94D0-FDFBB3438352}"/>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3376176" y="1603808"/>
            <a:ext cx="2051709" cy="1577337"/>
          </a:xfrm>
          <a:prstGeom prst="rect">
            <a:avLst/>
          </a:prstGeom>
          <a:ln w="38100">
            <a:noFill/>
          </a:ln>
        </p:spPr>
      </p:pic>
      <p:pic>
        <p:nvPicPr>
          <p:cNvPr id="80" name="Picture 79">
            <a:extLst>
              <a:ext uri="{FF2B5EF4-FFF2-40B4-BE49-F238E27FC236}">
                <a16:creationId xmlns:a16="http://schemas.microsoft.com/office/drawing/2014/main" id="{AF45E2F2-41E1-41C9-B07F-C62AD8EF0812}"/>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9342994" y="1609611"/>
            <a:ext cx="2051709" cy="1577337"/>
          </a:xfrm>
          <a:prstGeom prst="rect">
            <a:avLst/>
          </a:prstGeom>
          <a:ln w="38100">
            <a:noFill/>
          </a:ln>
        </p:spPr>
      </p:pic>
      <p:pic>
        <p:nvPicPr>
          <p:cNvPr id="84" name="Picture 83">
            <a:extLst>
              <a:ext uri="{FF2B5EF4-FFF2-40B4-BE49-F238E27FC236}">
                <a16:creationId xmlns:a16="http://schemas.microsoft.com/office/drawing/2014/main" id="{6BBD44C2-BC34-404C-AAE9-8B5B87EB396B}"/>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6344944" y="1603808"/>
            <a:ext cx="2051709" cy="1577336"/>
          </a:xfrm>
          <a:prstGeom prst="rect">
            <a:avLst/>
          </a:prstGeom>
          <a:ln w="38100">
            <a:noFill/>
          </a:ln>
        </p:spPr>
      </p:pic>
      <p:sp>
        <p:nvSpPr>
          <p:cNvPr id="98" name="TextBox 97">
            <a:extLst>
              <a:ext uri="{FF2B5EF4-FFF2-40B4-BE49-F238E27FC236}">
                <a16:creationId xmlns:a16="http://schemas.microsoft.com/office/drawing/2014/main" id="{DB8B88DE-97BF-48ED-8C1A-4F680A1CCE09}"/>
              </a:ext>
            </a:extLst>
          </p:cNvPr>
          <p:cNvSpPr txBox="1"/>
          <p:nvPr/>
        </p:nvSpPr>
        <p:spPr>
          <a:xfrm rot="3600000">
            <a:off x="11020687" y="2214792"/>
            <a:ext cx="1558292" cy="463397"/>
          </a:xfrm>
          <a:prstGeom prst="rect">
            <a:avLst/>
          </a:prstGeom>
          <a:noFill/>
        </p:spPr>
        <p:txBody>
          <a:bodyPr wrap="square">
            <a:spAutoFit/>
          </a:bodyPr>
          <a:lstStyle/>
          <a:p>
            <a:pPr algn="ctr">
              <a:lnSpc>
                <a:spcPct val="150000"/>
              </a:lnSpc>
              <a:spcBef>
                <a:spcPts val="1000"/>
              </a:spcBef>
              <a:defRPr/>
            </a:pPr>
            <a:r>
              <a:rPr lang="en-US" altLang="zh-CN" u="sng"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rPr>
              <a:t>Magnitude</a:t>
            </a:r>
          </a:p>
        </p:txBody>
      </p:sp>
      <mc:AlternateContent xmlns:mc="http://schemas.openxmlformats.org/markup-compatibility/2006">
        <mc:Choice xmlns:a14="http://schemas.microsoft.com/office/drawing/2010/main" Requires="a14">
          <p:sp>
            <p:nvSpPr>
              <p:cNvPr id="32" name="TextBox 31">
                <a:extLst>
                  <a:ext uri="{FF2B5EF4-FFF2-40B4-BE49-F238E27FC236}">
                    <a16:creationId xmlns:a16="http://schemas.microsoft.com/office/drawing/2014/main" id="{AB020DE7-5E58-4045-8A4C-42B62CB57F49}"/>
                  </a:ext>
                </a:extLst>
              </p:cNvPr>
              <p:cNvSpPr txBox="1"/>
              <p:nvPr/>
            </p:nvSpPr>
            <p:spPr>
              <a:xfrm rot="3600000">
                <a:off x="5112146" y="2131313"/>
                <a:ext cx="1558292" cy="507831"/>
              </a:xfrm>
              <a:prstGeom prst="rect">
                <a:avLst/>
              </a:prstGeom>
              <a:noFill/>
            </p:spPr>
            <p:txBody>
              <a:bodyPr wrap="square">
                <a:spAutoFit/>
              </a:bodyPr>
              <a:lstStyle/>
              <a:p>
                <a:pPr indent="0" algn="ctr">
                  <a:lnSpc>
                    <a:spcPct val="150000"/>
                  </a:lnSpc>
                  <a:spcBef>
                    <a:spcPts val="1000"/>
                  </a:spcBef>
                  <a:buSzTx/>
                  <a:buNone/>
                  <a:defRPr/>
                </a:pPr>
                <a14:m>
                  <m:oMathPara xmlns:m="http://schemas.openxmlformats.org/officeDocument/2006/math">
                    <m:oMathParaPr>
                      <m:jc m:val="centerGroup"/>
                    </m:oMathParaPr>
                    <m:oMath xmlns:m="http://schemas.openxmlformats.org/officeDocument/2006/math">
                      <m:r>
                        <m:rPr>
                          <m:nor/>
                        </m:rPr>
                        <a:rPr lang="en-US" altLang="zh-CN" u="sng"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rPr>
                        <m:t>Gradient</m:t>
                      </m:r>
                      <m:r>
                        <m:rPr>
                          <m:nor/>
                        </m:rPr>
                        <a:rPr lang="en-US" altLang="zh-CN" u="sng"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rPr>
                        <m:t> </m:t>
                      </m:r>
                      <m:r>
                        <m:rPr>
                          <m:nor/>
                        </m:rPr>
                        <a:rPr lang="en-US" altLang="zh-CN" u="sng"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rPr>
                        <m:t>in</m:t>
                      </m:r>
                      <m:r>
                        <m:rPr>
                          <m:nor/>
                        </m:rPr>
                        <a:rPr lang="en-US" altLang="zh-CN" u="sng"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rPr>
                        <m:t> </m:t>
                      </m:r>
                      <m:r>
                        <m:rPr>
                          <m:nor/>
                        </m:rPr>
                        <a:rPr lang="en-US" altLang="zh-CN" i="1" u="sng"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rPr>
                        <m:t>x</m:t>
                      </m:r>
                    </m:oMath>
                  </m:oMathPara>
                </a14:m>
                <a:endParaRPr lang="en-US" altLang="zh-CN" i="1" u="sng"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endParaRPr>
              </a:p>
            </p:txBody>
          </p:sp>
        </mc:Choice>
        <mc:Fallback>
          <p:sp>
            <p:nvSpPr>
              <p:cNvPr id="32" name="TextBox 31">
                <a:extLst>
                  <a:ext uri="{FF2B5EF4-FFF2-40B4-BE49-F238E27FC236}">
                    <a16:creationId xmlns:a16="http://schemas.microsoft.com/office/drawing/2014/main" id="{AB020DE7-5E58-4045-8A4C-42B62CB57F49}"/>
                  </a:ext>
                </a:extLst>
              </p:cNvPr>
              <p:cNvSpPr txBox="1">
                <a:spLocks noRot="1" noChangeAspect="1" noMove="1" noResize="1" noEditPoints="1" noAdjustHandles="1" noChangeArrowheads="1" noChangeShapeType="1" noTextEdit="1"/>
              </p:cNvSpPr>
              <p:nvPr/>
            </p:nvSpPr>
            <p:spPr>
              <a:xfrm rot="3600000">
                <a:off x="5112146" y="2131313"/>
                <a:ext cx="1558292" cy="507831"/>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3" name="TextBox 32">
                <a:extLst>
                  <a:ext uri="{FF2B5EF4-FFF2-40B4-BE49-F238E27FC236}">
                    <a16:creationId xmlns:a16="http://schemas.microsoft.com/office/drawing/2014/main" id="{666B99B4-0330-4457-9D17-F2D1FE436185}"/>
                  </a:ext>
                </a:extLst>
              </p:cNvPr>
              <p:cNvSpPr txBox="1"/>
              <p:nvPr/>
            </p:nvSpPr>
            <p:spPr>
              <a:xfrm rot="3600000">
                <a:off x="8080913" y="2066789"/>
                <a:ext cx="1558292" cy="507831"/>
              </a:xfrm>
              <a:prstGeom prst="rect">
                <a:avLst/>
              </a:prstGeom>
              <a:noFill/>
            </p:spPr>
            <p:txBody>
              <a:bodyPr wrap="square">
                <a:spAutoFit/>
              </a:bodyPr>
              <a:lstStyle/>
              <a:p>
                <a:pPr indent="0" algn="ctr">
                  <a:lnSpc>
                    <a:spcPct val="150000"/>
                  </a:lnSpc>
                  <a:spcBef>
                    <a:spcPts val="1000"/>
                  </a:spcBef>
                  <a:buSzTx/>
                  <a:buNone/>
                  <a:defRPr/>
                </a:pPr>
                <a14:m>
                  <m:oMathPara xmlns:m="http://schemas.openxmlformats.org/officeDocument/2006/math">
                    <m:oMathParaPr>
                      <m:jc m:val="centerGroup"/>
                    </m:oMathParaPr>
                    <m:oMath xmlns:m="http://schemas.openxmlformats.org/officeDocument/2006/math">
                      <m:r>
                        <m:rPr>
                          <m:nor/>
                        </m:rPr>
                        <a:rPr lang="en-US" altLang="zh-CN" u="sng"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rPr>
                        <m:t>Gradient</m:t>
                      </m:r>
                      <m:r>
                        <m:rPr>
                          <m:nor/>
                        </m:rPr>
                        <a:rPr lang="en-US" altLang="zh-CN" u="sng"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rPr>
                        <m:t> </m:t>
                      </m:r>
                      <m:r>
                        <m:rPr>
                          <m:nor/>
                        </m:rPr>
                        <a:rPr lang="en-US" altLang="zh-CN" u="sng"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rPr>
                        <m:t>in</m:t>
                      </m:r>
                      <m:r>
                        <m:rPr>
                          <m:nor/>
                        </m:rPr>
                        <a:rPr lang="en-US" altLang="zh-CN" u="sng"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rPr>
                        <m:t> </m:t>
                      </m:r>
                      <m:r>
                        <m:rPr>
                          <m:nor/>
                        </m:rPr>
                        <a:rPr lang="en-US" altLang="zh-CN" b="0" i="1" u="sng" kern="100" dirty="0" smtClean="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rPr>
                        <m:t>y</m:t>
                      </m:r>
                    </m:oMath>
                  </m:oMathPara>
                </a14:m>
                <a:endParaRPr lang="en-US" altLang="zh-CN" i="1" u="sng"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endParaRPr>
              </a:p>
            </p:txBody>
          </p:sp>
        </mc:Choice>
        <mc:Fallback>
          <p:sp>
            <p:nvSpPr>
              <p:cNvPr id="33" name="TextBox 32">
                <a:extLst>
                  <a:ext uri="{FF2B5EF4-FFF2-40B4-BE49-F238E27FC236}">
                    <a16:creationId xmlns:a16="http://schemas.microsoft.com/office/drawing/2014/main" id="{666B99B4-0330-4457-9D17-F2D1FE436185}"/>
                  </a:ext>
                </a:extLst>
              </p:cNvPr>
              <p:cNvSpPr txBox="1">
                <a:spLocks noRot="1" noChangeAspect="1" noMove="1" noResize="1" noEditPoints="1" noAdjustHandles="1" noChangeArrowheads="1" noChangeShapeType="1" noTextEdit="1"/>
              </p:cNvSpPr>
              <p:nvPr/>
            </p:nvSpPr>
            <p:spPr>
              <a:xfrm rot="3600000">
                <a:off x="8080913" y="2066789"/>
                <a:ext cx="1558292" cy="507831"/>
              </a:xfrm>
              <a:prstGeom prst="rect">
                <a:avLst/>
              </a:prstGeom>
              <a:blipFill>
                <a:blip r:embed="rId10"/>
                <a:stretch>
                  <a:fillRect/>
                </a:stretch>
              </a:blipFill>
            </p:spPr>
            <p:txBody>
              <a:bodyPr/>
              <a:lstStyle/>
              <a:p>
                <a:r>
                  <a:rPr lang="en-US">
                    <a:noFill/>
                  </a:rPr>
                  <a:t> </a:t>
                </a:r>
              </a:p>
            </p:txBody>
          </p:sp>
        </mc:Fallback>
      </mc:AlternateContent>
      <p:pic>
        <p:nvPicPr>
          <p:cNvPr id="46" name="Picture 45">
            <a:extLst>
              <a:ext uri="{FF2B5EF4-FFF2-40B4-BE49-F238E27FC236}">
                <a16:creationId xmlns:a16="http://schemas.microsoft.com/office/drawing/2014/main" id="{71352F7A-1FF4-4A6E-9838-22B669604A39}"/>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3376176" y="3723660"/>
            <a:ext cx="2051709" cy="1577337"/>
          </a:xfrm>
          <a:prstGeom prst="rect">
            <a:avLst/>
          </a:prstGeom>
          <a:ln w="38100">
            <a:noFill/>
          </a:ln>
        </p:spPr>
      </p:pic>
      <p:pic>
        <p:nvPicPr>
          <p:cNvPr id="47" name="Picture 46">
            <a:extLst>
              <a:ext uri="{FF2B5EF4-FFF2-40B4-BE49-F238E27FC236}">
                <a16:creationId xmlns:a16="http://schemas.microsoft.com/office/drawing/2014/main" id="{C0B81658-1186-4677-B2A0-BBC7010254B5}"/>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9342994" y="3729463"/>
            <a:ext cx="2051709" cy="1577337"/>
          </a:xfrm>
          <a:prstGeom prst="rect">
            <a:avLst/>
          </a:prstGeom>
          <a:ln w="38100">
            <a:noFill/>
          </a:ln>
        </p:spPr>
      </p:pic>
      <p:pic>
        <p:nvPicPr>
          <p:cNvPr id="48" name="Picture 47">
            <a:extLst>
              <a:ext uri="{FF2B5EF4-FFF2-40B4-BE49-F238E27FC236}">
                <a16:creationId xmlns:a16="http://schemas.microsoft.com/office/drawing/2014/main" id="{F02CF969-D0FB-4D97-B2D6-5FA12AA5F71C}"/>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6344944" y="3723660"/>
            <a:ext cx="2051709" cy="1577336"/>
          </a:xfrm>
          <a:prstGeom prst="rect">
            <a:avLst/>
          </a:prstGeom>
          <a:ln w="38100">
            <a:noFill/>
          </a:ln>
        </p:spPr>
      </p:pic>
      <p:sp>
        <p:nvSpPr>
          <p:cNvPr id="49" name="TextBox 48">
            <a:extLst>
              <a:ext uri="{FF2B5EF4-FFF2-40B4-BE49-F238E27FC236}">
                <a16:creationId xmlns:a16="http://schemas.microsoft.com/office/drawing/2014/main" id="{F6B3D8D1-F965-4159-BBAF-28E67755A83D}"/>
              </a:ext>
            </a:extLst>
          </p:cNvPr>
          <p:cNvSpPr txBox="1"/>
          <p:nvPr/>
        </p:nvSpPr>
        <p:spPr>
          <a:xfrm rot="3600000">
            <a:off x="11020687" y="4334644"/>
            <a:ext cx="1558292" cy="463397"/>
          </a:xfrm>
          <a:prstGeom prst="rect">
            <a:avLst/>
          </a:prstGeom>
          <a:noFill/>
        </p:spPr>
        <p:txBody>
          <a:bodyPr wrap="square">
            <a:spAutoFit/>
          </a:bodyPr>
          <a:lstStyle/>
          <a:p>
            <a:pPr algn="ctr">
              <a:lnSpc>
                <a:spcPct val="150000"/>
              </a:lnSpc>
              <a:spcBef>
                <a:spcPts val="1000"/>
              </a:spcBef>
              <a:defRPr/>
            </a:pPr>
            <a:r>
              <a:rPr lang="en-US" altLang="zh-CN" u="sng"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rPr>
              <a:t>Magnitude</a:t>
            </a:r>
          </a:p>
        </p:txBody>
      </p:sp>
      <mc:AlternateContent xmlns:mc="http://schemas.openxmlformats.org/markup-compatibility/2006">
        <mc:Choice xmlns:a14="http://schemas.microsoft.com/office/drawing/2010/main" Requires="a14">
          <p:sp>
            <p:nvSpPr>
              <p:cNvPr id="50" name="TextBox 49">
                <a:extLst>
                  <a:ext uri="{FF2B5EF4-FFF2-40B4-BE49-F238E27FC236}">
                    <a16:creationId xmlns:a16="http://schemas.microsoft.com/office/drawing/2014/main" id="{AC776B87-34B6-4ADC-B22C-B07B15AB8FA4}"/>
                  </a:ext>
                </a:extLst>
              </p:cNvPr>
              <p:cNvSpPr txBox="1"/>
              <p:nvPr/>
            </p:nvSpPr>
            <p:spPr>
              <a:xfrm rot="3600000">
                <a:off x="5112146" y="4251165"/>
                <a:ext cx="1558292" cy="507831"/>
              </a:xfrm>
              <a:prstGeom prst="rect">
                <a:avLst/>
              </a:prstGeom>
              <a:noFill/>
            </p:spPr>
            <p:txBody>
              <a:bodyPr wrap="square">
                <a:spAutoFit/>
              </a:bodyPr>
              <a:lstStyle/>
              <a:p>
                <a:pPr indent="0" algn="ctr">
                  <a:lnSpc>
                    <a:spcPct val="150000"/>
                  </a:lnSpc>
                  <a:spcBef>
                    <a:spcPts val="1000"/>
                  </a:spcBef>
                  <a:buSzTx/>
                  <a:buNone/>
                  <a:defRPr/>
                </a:pPr>
                <a14:m>
                  <m:oMathPara xmlns:m="http://schemas.openxmlformats.org/officeDocument/2006/math">
                    <m:oMathParaPr>
                      <m:jc m:val="centerGroup"/>
                    </m:oMathParaPr>
                    <m:oMath xmlns:m="http://schemas.openxmlformats.org/officeDocument/2006/math">
                      <m:r>
                        <m:rPr>
                          <m:nor/>
                        </m:rPr>
                        <a:rPr lang="en-US" altLang="zh-CN" u="sng"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rPr>
                        <m:t>Gradient</m:t>
                      </m:r>
                      <m:r>
                        <m:rPr>
                          <m:nor/>
                        </m:rPr>
                        <a:rPr lang="en-US" altLang="zh-CN" u="sng"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rPr>
                        <m:t> </m:t>
                      </m:r>
                      <m:r>
                        <m:rPr>
                          <m:nor/>
                        </m:rPr>
                        <a:rPr lang="en-US" altLang="zh-CN" u="sng"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rPr>
                        <m:t>in</m:t>
                      </m:r>
                      <m:r>
                        <m:rPr>
                          <m:nor/>
                        </m:rPr>
                        <a:rPr lang="en-US" altLang="zh-CN" u="sng"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rPr>
                        <m:t> </m:t>
                      </m:r>
                      <m:r>
                        <m:rPr>
                          <m:nor/>
                        </m:rPr>
                        <a:rPr lang="en-US" altLang="zh-CN" i="1" u="sng"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rPr>
                        <m:t>x</m:t>
                      </m:r>
                    </m:oMath>
                  </m:oMathPara>
                </a14:m>
                <a:endParaRPr lang="en-US" altLang="zh-CN" i="1" u="sng"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endParaRPr>
              </a:p>
            </p:txBody>
          </p:sp>
        </mc:Choice>
        <mc:Fallback>
          <p:sp>
            <p:nvSpPr>
              <p:cNvPr id="50" name="TextBox 49">
                <a:extLst>
                  <a:ext uri="{FF2B5EF4-FFF2-40B4-BE49-F238E27FC236}">
                    <a16:creationId xmlns:a16="http://schemas.microsoft.com/office/drawing/2014/main" id="{AC776B87-34B6-4ADC-B22C-B07B15AB8FA4}"/>
                  </a:ext>
                </a:extLst>
              </p:cNvPr>
              <p:cNvSpPr txBox="1">
                <a:spLocks noRot="1" noChangeAspect="1" noMove="1" noResize="1" noEditPoints="1" noAdjustHandles="1" noChangeArrowheads="1" noChangeShapeType="1" noTextEdit="1"/>
              </p:cNvSpPr>
              <p:nvPr/>
            </p:nvSpPr>
            <p:spPr>
              <a:xfrm rot="3600000">
                <a:off x="5112146" y="4251165"/>
                <a:ext cx="1558292" cy="507831"/>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1" name="TextBox 50">
                <a:extLst>
                  <a:ext uri="{FF2B5EF4-FFF2-40B4-BE49-F238E27FC236}">
                    <a16:creationId xmlns:a16="http://schemas.microsoft.com/office/drawing/2014/main" id="{95CEDBD2-3DA1-4FBB-9D80-09FF9019D773}"/>
                  </a:ext>
                </a:extLst>
              </p:cNvPr>
              <p:cNvSpPr txBox="1"/>
              <p:nvPr/>
            </p:nvSpPr>
            <p:spPr>
              <a:xfrm rot="3600000">
                <a:off x="8080913" y="4186641"/>
                <a:ext cx="1558292" cy="507831"/>
              </a:xfrm>
              <a:prstGeom prst="rect">
                <a:avLst/>
              </a:prstGeom>
              <a:noFill/>
            </p:spPr>
            <p:txBody>
              <a:bodyPr wrap="square">
                <a:spAutoFit/>
              </a:bodyPr>
              <a:lstStyle/>
              <a:p>
                <a:pPr indent="0" algn="ctr">
                  <a:lnSpc>
                    <a:spcPct val="150000"/>
                  </a:lnSpc>
                  <a:spcBef>
                    <a:spcPts val="1000"/>
                  </a:spcBef>
                  <a:buSzTx/>
                  <a:buNone/>
                  <a:defRPr/>
                </a:pPr>
                <a14:m>
                  <m:oMathPara xmlns:m="http://schemas.openxmlformats.org/officeDocument/2006/math">
                    <m:oMathParaPr>
                      <m:jc m:val="centerGroup"/>
                    </m:oMathParaPr>
                    <m:oMath xmlns:m="http://schemas.openxmlformats.org/officeDocument/2006/math">
                      <m:r>
                        <m:rPr>
                          <m:nor/>
                        </m:rPr>
                        <a:rPr lang="en-US" altLang="zh-CN" u="sng"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rPr>
                        <m:t>Gradient</m:t>
                      </m:r>
                      <m:r>
                        <m:rPr>
                          <m:nor/>
                        </m:rPr>
                        <a:rPr lang="en-US" altLang="zh-CN" u="sng"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rPr>
                        <m:t> </m:t>
                      </m:r>
                      <m:r>
                        <m:rPr>
                          <m:nor/>
                        </m:rPr>
                        <a:rPr lang="en-US" altLang="zh-CN" u="sng"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rPr>
                        <m:t>in</m:t>
                      </m:r>
                      <m:r>
                        <m:rPr>
                          <m:nor/>
                        </m:rPr>
                        <a:rPr lang="en-US" altLang="zh-CN" u="sng"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rPr>
                        <m:t> </m:t>
                      </m:r>
                      <m:r>
                        <m:rPr>
                          <m:nor/>
                        </m:rPr>
                        <a:rPr lang="en-US" altLang="zh-CN" b="0" i="1" u="sng" kern="100" dirty="0" smtClean="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rPr>
                        <m:t>y</m:t>
                      </m:r>
                    </m:oMath>
                  </m:oMathPara>
                </a14:m>
                <a:endParaRPr lang="en-US" altLang="zh-CN" i="1" u="sng" kern="100" dirty="0">
                  <a:solidFill>
                    <a:schemeClr val="tx1">
                      <a:lumMod val="95000"/>
                      <a:lumOff val="5000"/>
                    </a:schemeClr>
                  </a:solidFill>
                  <a:latin typeface="Times New Roman" panose="02020603050405020304" pitchFamily="18" charset="0"/>
                  <a:ea typeface="华文新魏" panose="02010800040101010101" pitchFamily="2" charset="-122"/>
                  <a:cs typeface="Times New Roman" panose="02020603050405020304" pitchFamily="18" charset="0"/>
                </a:endParaRPr>
              </a:p>
            </p:txBody>
          </p:sp>
        </mc:Choice>
        <mc:Fallback>
          <p:sp>
            <p:nvSpPr>
              <p:cNvPr id="51" name="TextBox 50">
                <a:extLst>
                  <a:ext uri="{FF2B5EF4-FFF2-40B4-BE49-F238E27FC236}">
                    <a16:creationId xmlns:a16="http://schemas.microsoft.com/office/drawing/2014/main" id="{95CEDBD2-3DA1-4FBB-9D80-09FF9019D773}"/>
                  </a:ext>
                </a:extLst>
              </p:cNvPr>
              <p:cNvSpPr txBox="1">
                <a:spLocks noRot="1" noChangeAspect="1" noMove="1" noResize="1" noEditPoints="1" noAdjustHandles="1" noChangeArrowheads="1" noChangeShapeType="1" noTextEdit="1"/>
              </p:cNvSpPr>
              <p:nvPr/>
            </p:nvSpPr>
            <p:spPr>
              <a:xfrm rot="3600000">
                <a:off x="8080913" y="4186641"/>
                <a:ext cx="1558292" cy="507831"/>
              </a:xfrm>
              <a:prstGeom prst="rect">
                <a:avLst/>
              </a:prstGeom>
              <a:blipFill>
                <a:blip r:embed="rId12"/>
                <a:stretch>
                  <a:fillRect/>
                </a:stretch>
              </a:blipFill>
            </p:spPr>
            <p:txBody>
              <a:bodyPr/>
              <a:lstStyle/>
              <a:p>
                <a:r>
                  <a:rPr lang="en-US">
                    <a:noFill/>
                  </a:rPr>
                  <a:t> </a:t>
                </a:r>
              </a:p>
            </p:txBody>
          </p:sp>
        </mc:Fallback>
      </mc:AlternateContent>
      <p:sp>
        <p:nvSpPr>
          <p:cNvPr id="53" name="TextBox 52">
            <a:extLst>
              <a:ext uri="{FF2B5EF4-FFF2-40B4-BE49-F238E27FC236}">
                <a16:creationId xmlns:a16="http://schemas.microsoft.com/office/drawing/2014/main" id="{3C5C7850-46DA-4570-9DCD-2DA689F18646}"/>
              </a:ext>
            </a:extLst>
          </p:cNvPr>
          <p:cNvSpPr txBox="1"/>
          <p:nvPr/>
        </p:nvSpPr>
        <p:spPr>
          <a:xfrm>
            <a:off x="6712926" y="1146949"/>
            <a:ext cx="1315746" cy="506292"/>
          </a:xfrm>
          <a:prstGeom prst="rect">
            <a:avLst/>
          </a:prstGeom>
          <a:noFill/>
        </p:spPr>
        <p:txBody>
          <a:bodyPr wrap="square">
            <a:spAutoFit/>
          </a:bodyPr>
          <a:lstStyle/>
          <a:p>
            <a:pPr marL="0" indent="0" algn="ctr">
              <a:lnSpc>
                <a:spcPct val="150000"/>
              </a:lnSpc>
              <a:spcBef>
                <a:spcPts val="1000"/>
              </a:spcBef>
              <a:buSzTx/>
              <a:buNone/>
              <a:defRPr/>
            </a:pPr>
            <a:r>
              <a:rPr lang="en-US" altLang="zh-CN" sz="2000" kern="100" dirty="0">
                <a:solidFill>
                  <a:srgbClr val="212121"/>
                </a:solidFill>
                <a:latin typeface="3ds"/>
                <a:ea typeface="华文新魏" panose="02010800040101010101" pitchFamily="2" charset="-122"/>
                <a:cs typeface="Times New Roman" panose="02020603050405020304" pitchFamily="18" charset="0"/>
              </a:rPr>
              <a:t>σ=3</a:t>
            </a:r>
            <a:endParaRPr lang="en-US" altLang="zh-CN" sz="3200" kern="100" dirty="0">
              <a:solidFill>
                <a:schemeClr val="tx1"/>
              </a:solidFill>
              <a:latin typeface="3ds"/>
              <a:ea typeface="华文新魏" panose="02010800040101010101" pitchFamily="2" charset="-122"/>
              <a:cs typeface="Times New Roman" panose="02020603050405020304" pitchFamily="18" charset="0"/>
            </a:endParaRPr>
          </a:p>
        </p:txBody>
      </p:sp>
      <p:sp>
        <p:nvSpPr>
          <p:cNvPr id="54" name="TextBox 53">
            <a:extLst>
              <a:ext uri="{FF2B5EF4-FFF2-40B4-BE49-F238E27FC236}">
                <a16:creationId xmlns:a16="http://schemas.microsoft.com/office/drawing/2014/main" id="{5304897B-8056-4562-90EC-E3D8424B3313}"/>
              </a:ext>
            </a:extLst>
          </p:cNvPr>
          <p:cNvSpPr txBox="1"/>
          <p:nvPr/>
        </p:nvSpPr>
        <p:spPr>
          <a:xfrm>
            <a:off x="9710975" y="1146949"/>
            <a:ext cx="1315746" cy="506292"/>
          </a:xfrm>
          <a:prstGeom prst="rect">
            <a:avLst/>
          </a:prstGeom>
          <a:noFill/>
        </p:spPr>
        <p:txBody>
          <a:bodyPr wrap="square">
            <a:spAutoFit/>
          </a:bodyPr>
          <a:lstStyle/>
          <a:p>
            <a:pPr marL="0" indent="0" algn="ctr">
              <a:lnSpc>
                <a:spcPct val="150000"/>
              </a:lnSpc>
              <a:spcBef>
                <a:spcPts val="1000"/>
              </a:spcBef>
              <a:buSzTx/>
              <a:buNone/>
              <a:defRPr/>
            </a:pPr>
            <a:r>
              <a:rPr lang="en-US" altLang="zh-CN" sz="2000" kern="100" dirty="0">
                <a:solidFill>
                  <a:srgbClr val="212121"/>
                </a:solidFill>
                <a:latin typeface="3ds"/>
                <a:ea typeface="华文新魏" panose="02010800040101010101" pitchFamily="2" charset="-122"/>
                <a:cs typeface="Times New Roman" panose="02020603050405020304" pitchFamily="18" charset="0"/>
              </a:rPr>
              <a:t>σ=3</a:t>
            </a:r>
            <a:endParaRPr lang="en-US" altLang="zh-CN" sz="3200" kern="100" dirty="0">
              <a:solidFill>
                <a:schemeClr val="tx1"/>
              </a:solidFill>
              <a:latin typeface="3ds"/>
              <a:ea typeface="华文新魏" panose="02010800040101010101" pitchFamily="2" charset="-122"/>
              <a:cs typeface="Times New Roman" panose="02020603050405020304" pitchFamily="18" charset="0"/>
            </a:endParaRPr>
          </a:p>
        </p:txBody>
      </p:sp>
      <p:sp>
        <p:nvSpPr>
          <p:cNvPr id="55" name="TextBox 54">
            <a:extLst>
              <a:ext uri="{FF2B5EF4-FFF2-40B4-BE49-F238E27FC236}">
                <a16:creationId xmlns:a16="http://schemas.microsoft.com/office/drawing/2014/main" id="{AAD1952C-4B70-4A6B-B0A6-F50E5E893C01}"/>
              </a:ext>
            </a:extLst>
          </p:cNvPr>
          <p:cNvSpPr txBox="1"/>
          <p:nvPr/>
        </p:nvSpPr>
        <p:spPr>
          <a:xfrm>
            <a:off x="6714332" y="3276359"/>
            <a:ext cx="1315746" cy="506292"/>
          </a:xfrm>
          <a:prstGeom prst="rect">
            <a:avLst/>
          </a:prstGeom>
          <a:noFill/>
        </p:spPr>
        <p:txBody>
          <a:bodyPr wrap="square">
            <a:spAutoFit/>
          </a:bodyPr>
          <a:lstStyle/>
          <a:p>
            <a:pPr marL="0" indent="0" algn="ctr">
              <a:lnSpc>
                <a:spcPct val="150000"/>
              </a:lnSpc>
              <a:spcBef>
                <a:spcPts val="1000"/>
              </a:spcBef>
              <a:buSzTx/>
              <a:buNone/>
              <a:defRPr/>
            </a:pPr>
            <a:r>
              <a:rPr lang="en-US" altLang="zh-CN" sz="2000" kern="100" dirty="0">
                <a:solidFill>
                  <a:srgbClr val="212121"/>
                </a:solidFill>
                <a:latin typeface="3ds"/>
                <a:ea typeface="华文新魏" panose="02010800040101010101" pitchFamily="2" charset="-122"/>
                <a:cs typeface="Times New Roman" panose="02020603050405020304" pitchFamily="18" charset="0"/>
              </a:rPr>
              <a:t>σ=11</a:t>
            </a:r>
            <a:endParaRPr lang="en-US" altLang="zh-CN" sz="3200" kern="100" dirty="0">
              <a:solidFill>
                <a:schemeClr val="tx1"/>
              </a:solidFill>
              <a:latin typeface="3ds"/>
              <a:ea typeface="华文新魏" panose="02010800040101010101" pitchFamily="2" charset="-122"/>
              <a:cs typeface="Times New Roman" panose="02020603050405020304" pitchFamily="18" charset="0"/>
            </a:endParaRPr>
          </a:p>
        </p:txBody>
      </p:sp>
      <p:sp>
        <p:nvSpPr>
          <p:cNvPr id="56" name="TextBox 55">
            <a:extLst>
              <a:ext uri="{FF2B5EF4-FFF2-40B4-BE49-F238E27FC236}">
                <a16:creationId xmlns:a16="http://schemas.microsoft.com/office/drawing/2014/main" id="{D129C48C-383A-42FA-A7B2-8C586517B4DD}"/>
              </a:ext>
            </a:extLst>
          </p:cNvPr>
          <p:cNvSpPr txBox="1"/>
          <p:nvPr/>
        </p:nvSpPr>
        <p:spPr>
          <a:xfrm>
            <a:off x="9709569" y="3276359"/>
            <a:ext cx="1315746" cy="506292"/>
          </a:xfrm>
          <a:prstGeom prst="rect">
            <a:avLst/>
          </a:prstGeom>
          <a:noFill/>
        </p:spPr>
        <p:txBody>
          <a:bodyPr wrap="square">
            <a:spAutoFit/>
          </a:bodyPr>
          <a:lstStyle/>
          <a:p>
            <a:pPr marL="0" indent="0" algn="ctr">
              <a:lnSpc>
                <a:spcPct val="150000"/>
              </a:lnSpc>
              <a:spcBef>
                <a:spcPts val="1000"/>
              </a:spcBef>
              <a:buSzTx/>
              <a:buNone/>
              <a:defRPr/>
            </a:pPr>
            <a:r>
              <a:rPr lang="en-US" altLang="zh-CN" sz="2000" kern="100" dirty="0">
                <a:solidFill>
                  <a:srgbClr val="212121"/>
                </a:solidFill>
                <a:latin typeface="3ds"/>
                <a:ea typeface="华文新魏" panose="02010800040101010101" pitchFamily="2" charset="-122"/>
                <a:cs typeface="Times New Roman" panose="02020603050405020304" pitchFamily="18" charset="0"/>
              </a:rPr>
              <a:t>σ=11</a:t>
            </a:r>
            <a:endParaRPr lang="en-US" altLang="zh-CN" sz="3200" kern="100" dirty="0">
              <a:solidFill>
                <a:schemeClr val="tx1"/>
              </a:solidFill>
              <a:latin typeface="3ds"/>
              <a:ea typeface="华文新魏" panose="02010800040101010101" pitchFamily="2" charset="-122"/>
              <a:cs typeface="Times New Roman" panose="02020603050405020304" pitchFamily="18" charset="0"/>
            </a:endParaRPr>
          </a:p>
        </p:txBody>
      </p:sp>
    </p:spTree>
    <p:extLst>
      <p:ext uri="{BB962C8B-B14F-4D97-AF65-F5344CB8AC3E}">
        <p14:creationId xmlns:p14="http://schemas.microsoft.com/office/powerpoint/2010/main" val="26934881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BDE0A80-E695-49D3-9194-DDEFBE88EA21}"/>
              </a:ext>
            </a:extLst>
          </p:cNvPr>
          <p:cNvSpPr txBox="1"/>
          <p:nvPr/>
        </p:nvSpPr>
        <p:spPr>
          <a:xfrm>
            <a:off x="111011" y="-22386"/>
            <a:ext cx="11079643" cy="504625"/>
          </a:xfrm>
          <a:prstGeom prst="rect">
            <a:avLst/>
          </a:prstGeom>
          <a:noFill/>
        </p:spPr>
        <p:txBody>
          <a:bodyPr wrap="square">
            <a:spAutoFit/>
          </a:bodyPr>
          <a:lstStyle/>
          <a:p>
            <a:pPr>
              <a:lnSpc>
                <a:spcPct val="150000"/>
              </a:lnSpc>
              <a:spcBef>
                <a:spcPts val="1000"/>
              </a:spcBef>
              <a:defRPr/>
            </a:pPr>
            <a:r>
              <a:rPr lang="en-US" sz="2000" b="1"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Interpretation </a:t>
            </a:r>
            <a:r>
              <a:rPr lang="en-US" sz="200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&amp;</a:t>
            </a:r>
            <a:r>
              <a:rPr lang="en-US" sz="2000" b="1"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 </a:t>
            </a:r>
            <a:r>
              <a:rPr lang="en-US" altLang="zh-CN" sz="2000" b="1"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Discussion</a:t>
            </a:r>
            <a:endParaRPr lang="en-US" sz="2000" b="1"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endParaRPr>
          </a:p>
        </p:txBody>
      </p:sp>
      <p:sp>
        <p:nvSpPr>
          <p:cNvPr id="10" name="TextBox 9">
            <a:extLst>
              <a:ext uri="{FF2B5EF4-FFF2-40B4-BE49-F238E27FC236}">
                <a16:creationId xmlns:a16="http://schemas.microsoft.com/office/drawing/2014/main" id="{D756342A-43F3-4142-A0AD-A65E1882C576}"/>
              </a:ext>
            </a:extLst>
          </p:cNvPr>
          <p:cNvSpPr txBox="1"/>
          <p:nvPr/>
        </p:nvSpPr>
        <p:spPr>
          <a:xfrm>
            <a:off x="111011" y="553091"/>
            <a:ext cx="7054091" cy="6093976"/>
          </a:xfrm>
          <a:prstGeom prst="rect">
            <a:avLst/>
          </a:prstGeom>
          <a:noFill/>
        </p:spPr>
        <p:txBody>
          <a:bodyPr wrap="square">
            <a:spAutoFit/>
          </a:bodyPr>
          <a:lstStyle/>
          <a:p>
            <a:pPr algn="just"/>
            <a:r>
              <a:rPr lang="zh-CN" altLang="en-US" sz="1300" kern="100" dirty="0">
                <a:solidFill>
                  <a:srgbClr val="FF0000"/>
                </a:solidFill>
                <a:latin typeface="Times New Roman" panose="02020603050405020304" pitchFamily="18" charset="0"/>
                <a:ea typeface="华文新魏" panose="02010800040101010101" pitchFamily="2" charset="-122"/>
                <a:cs typeface="Times New Roman" panose="02020603050405020304" pitchFamily="18" charset="0"/>
              </a:rPr>
              <a:t>①</a:t>
            </a:r>
            <a:r>
              <a:rPr lang="en-US" altLang="zh-CN" sz="130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 In </a:t>
            </a:r>
            <a:r>
              <a:rPr lang="en-US" altLang="zh-CN" sz="1300" i="1"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Task 1+2</a:t>
            </a:r>
            <a:r>
              <a:rPr lang="en-US" altLang="zh-CN" sz="130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 I calculated the gradient in x and y direction, and the gradient magnitude. We noticed that there may be differences in the results (x, y, or magnitude). The reason is the gradient magnitude in each direction depends on </a:t>
            </a:r>
            <a:r>
              <a:rPr lang="en-US" altLang="zh-CN" sz="1300" b="1"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the edge orientation in that direction</a:t>
            </a:r>
            <a:r>
              <a:rPr lang="en-US" altLang="zh-CN" sz="130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 For example, if the edge is oriented vertically, the gradient magnitude in the x direction would be low compared to the y direction. This difference in gradient magnitude in different directions helps in accurately detecting edges and preserving edge orientation information. For gradient magnitude, it is likely to be the combination of x and y gradient, which is more generally to be used.</a:t>
            </a:r>
          </a:p>
          <a:p>
            <a:pPr algn="just"/>
            <a:r>
              <a:rPr lang="zh-CN" altLang="en-US" sz="1300" kern="100" dirty="0">
                <a:solidFill>
                  <a:srgbClr val="FF0000"/>
                </a:solidFill>
                <a:latin typeface="Times New Roman" panose="02020603050405020304" pitchFamily="18" charset="0"/>
                <a:ea typeface="华文新魏" panose="02010800040101010101" pitchFamily="2" charset="-122"/>
                <a:cs typeface="Times New Roman" panose="02020603050405020304" pitchFamily="18" charset="0"/>
              </a:rPr>
              <a:t>②</a:t>
            </a:r>
            <a:r>
              <a:rPr lang="en-US" altLang="zh-CN" sz="130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 In </a:t>
            </a:r>
            <a:r>
              <a:rPr lang="en-US" altLang="zh-CN" sz="1300" i="1"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Task 3+4</a:t>
            </a:r>
            <a:r>
              <a:rPr lang="en-US" altLang="zh-CN" sz="130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 I calculated the 2D color structure tensor, its trace and I detected the image edge using the trace. It worth to note that, if we calculated the image gradient using different Gaussian kernel sizes, there will be differences in the results because the size of the Gaussian kernel </a:t>
            </a:r>
            <a:r>
              <a:rPr lang="en-US" altLang="zh-CN" sz="1300" b="1"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affects the scale of edges that are detected</a:t>
            </a:r>
            <a:r>
              <a:rPr lang="en-US" altLang="zh-CN" sz="130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 A smaller Gaussian kernel size focuses on detecting </a:t>
            </a:r>
            <a:r>
              <a:rPr lang="en-US" altLang="zh-CN" sz="1300" b="1"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fine details </a:t>
            </a:r>
            <a:r>
              <a:rPr lang="en-US" altLang="zh-CN" sz="130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in the image and is more sensitive to small edges. A larger Gaussian kernel size, on the other hand, focuses on detecting </a:t>
            </a:r>
            <a:r>
              <a:rPr lang="en-US" altLang="zh-CN" sz="1300" b="1"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prominent structures </a:t>
            </a:r>
            <a:r>
              <a:rPr lang="en-US" altLang="zh-CN" sz="130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in the image and is more sensitive to larger edges. By changing the size of the Gaussian kernel, we can control the scale of edges that are detected in the image and thus preserve different levels of information. The save difference </a:t>
            </a:r>
            <a:r>
              <a:rPr lang="en-US" altLang="zh-CN" sz="1300" b="1"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also happens on </a:t>
            </a:r>
            <a:r>
              <a:rPr lang="en-US" altLang="zh-CN" sz="1300" b="1" i="1"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Task 1+2</a:t>
            </a:r>
            <a:r>
              <a:rPr lang="en-US" altLang="zh-CN" sz="130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a:t>
            </a:r>
          </a:p>
          <a:p>
            <a:pPr algn="just"/>
            <a:r>
              <a:rPr lang="zh-CN" altLang="en-US" sz="1300" kern="100" dirty="0">
                <a:solidFill>
                  <a:srgbClr val="FF0000"/>
                </a:solidFill>
                <a:latin typeface="Times New Roman" panose="02020603050405020304" pitchFamily="18" charset="0"/>
                <a:ea typeface="华文新魏" panose="02010800040101010101" pitchFamily="2" charset="-122"/>
                <a:cs typeface="Times New Roman" panose="02020603050405020304" pitchFamily="18" charset="0"/>
              </a:rPr>
              <a:t>③</a:t>
            </a:r>
            <a:r>
              <a:rPr lang="en-US" altLang="zh-CN" sz="130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 In </a:t>
            </a:r>
            <a:r>
              <a:rPr lang="en-US" altLang="zh-CN" sz="1300" i="1"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Task 3+4</a:t>
            </a:r>
            <a:r>
              <a:rPr lang="en-US" altLang="zh-CN" sz="130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 I calculated corresponding matters on gray image. The conversion of a color image to grayscale is a common approach for edge detection in computer vision. However, this approach has limitations when dealing with images that contain noticeable edges between </a:t>
            </a:r>
            <a:r>
              <a:rPr lang="en-US" altLang="zh-CN" sz="1300" b="1"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iso-luminant colors</a:t>
            </a:r>
            <a:r>
              <a:rPr lang="en-US" altLang="zh-CN" sz="130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 or colors that have the same luminance. These edges </a:t>
            </a:r>
            <a:r>
              <a:rPr lang="en-US" altLang="zh-CN" sz="1300" b="1"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are not detected </a:t>
            </a:r>
            <a:r>
              <a:rPr lang="en-US" altLang="zh-CN" sz="130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by grayscale edge operators because the grayscale image </a:t>
            </a:r>
            <a:r>
              <a:rPr lang="en-US" altLang="zh-CN" sz="1300" b="1"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only provides information about the luminance</a:t>
            </a:r>
            <a:r>
              <a:rPr lang="en-US" altLang="zh-CN" sz="130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 or brightness, of the image and does not preserve the color information. To overcome this limitation, one approach is to combine the outputs of grayscale detectors run on each color band separately. However, this approach can result in the </a:t>
            </a:r>
            <a:r>
              <a:rPr lang="en-US" altLang="zh-CN" sz="1300" b="1"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cancellation of the signed gradients </a:t>
            </a:r>
            <a:r>
              <a:rPr lang="en-US" altLang="zh-CN" sz="130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if they are summed up, which leads to an inaccurate representation of the edges in the image.</a:t>
            </a:r>
          </a:p>
          <a:p>
            <a:pPr algn="just"/>
            <a:endParaRPr lang="en-US" altLang="zh-CN" sz="130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endParaRPr>
          </a:p>
          <a:p>
            <a:pPr algn="just"/>
            <a:r>
              <a:rPr lang="en-US" altLang="zh-CN" sz="130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In conclusion, while the conversion of a color image to grayscale is a simple and effective approach for edge detection, it may not always provide accurate results when dealing with images that contain noticeable edges between iso-luminant colors. Other approaches, such as combining the outputs of grayscale detectors or detecting edges independently in each color band, are necessary to accurately preserve and detect these edges.</a:t>
            </a:r>
            <a:endParaRPr lang="en-US" sz="130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endParaRPr>
          </a:p>
        </p:txBody>
      </p:sp>
      <p:pic>
        <p:nvPicPr>
          <p:cNvPr id="23" name="Picture 22">
            <a:extLst>
              <a:ext uri="{FF2B5EF4-FFF2-40B4-BE49-F238E27FC236}">
                <a16:creationId xmlns:a16="http://schemas.microsoft.com/office/drawing/2014/main" id="{15C9A641-970A-467C-8AD8-ED9130EB61E3}"/>
              </a:ext>
            </a:extLst>
          </p:cNvPr>
          <p:cNvPicPr>
            <a:picLocks noChangeAspect="1"/>
          </p:cNvPicPr>
          <p:nvPr/>
        </p:nvPicPr>
        <p:blipFill>
          <a:blip r:embed="rId2"/>
          <a:stretch>
            <a:fillRect/>
          </a:stretch>
        </p:blipFill>
        <p:spPr>
          <a:xfrm>
            <a:off x="7639346" y="180746"/>
            <a:ext cx="4278293" cy="2381735"/>
          </a:xfrm>
          <a:prstGeom prst="rect">
            <a:avLst/>
          </a:prstGeom>
        </p:spPr>
      </p:pic>
      <p:pic>
        <p:nvPicPr>
          <p:cNvPr id="25" name="Picture 24">
            <a:extLst>
              <a:ext uri="{FF2B5EF4-FFF2-40B4-BE49-F238E27FC236}">
                <a16:creationId xmlns:a16="http://schemas.microsoft.com/office/drawing/2014/main" id="{5388F19B-2DA5-44ED-9016-FED915B93937}"/>
              </a:ext>
            </a:extLst>
          </p:cNvPr>
          <p:cNvPicPr>
            <a:picLocks noChangeAspect="1"/>
          </p:cNvPicPr>
          <p:nvPr/>
        </p:nvPicPr>
        <p:blipFill>
          <a:blip r:embed="rId3"/>
          <a:stretch>
            <a:fillRect/>
          </a:stretch>
        </p:blipFill>
        <p:spPr>
          <a:xfrm>
            <a:off x="7701260" y="5121039"/>
            <a:ext cx="4379728" cy="1544602"/>
          </a:xfrm>
          <a:prstGeom prst="rect">
            <a:avLst/>
          </a:prstGeom>
        </p:spPr>
      </p:pic>
      <p:sp>
        <p:nvSpPr>
          <p:cNvPr id="26" name="TextBox 25">
            <a:extLst>
              <a:ext uri="{FF2B5EF4-FFF2-40B4-BE49-F238E27FC236}">
                <a16:creationId xmlns:a16="http://schemas.microsoft.com/office/drawing/2014/main" id="{C2B97B8D-7AE9-4C6F-91F6-E0054FEBCEA2}"/>
              </a:ext>
            </a:extLst>
          </p:cNvPr>
          <p:cNvSpPr txBox="1"/>
          <p:nvPr/>
        </p:nvSpPr>
        <p:spPr>
          <a:xfrm>
            <a:off x="7355256" y="137101"/>
            <a:ext cx="1181100" cy="646331"/>
          </a:xfrm>
          <a:prstGeom prst="rect">
            <a:avLst/>
          </a:prstGeom>
          <a:noFill/>
        </p:spPr>
        <p:txBody>
          <a:bodyPr wrap="square">
            <a:spAutoFit/>
          </a:bodyPr>
          <a:lstStyle/>
          <a:p>
            <a:r>
              <a:rPr lang="en-US" altLang="zh-CN" sz="1800" b="1"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Task 1+2</a:t>
            </a:r>
            <a:r>
              <a:rPr lang="zh-CN" altLang="en-US" sz="1800" kern="100" dirty="0">
                <a:solidFill>
                  <a:srgbClr val="FF0000"/>
                </a:solidFill>
                <a:latin typeface="Times New Roman" panose="02020603050405020304" pitchFamily="18" charset="0"/>
                <a:ea typeface="华文新魏" panose="02010800040101010101" pitchFamily="2" charset="-122"/>
                <a:cs typeface="Times New Roman" panose="02020603050405020304" pitchFamily="18" charset="0"/>
              </a:rPr>
              <a:t>①</a:t>
            </a:r>
            <a:r>
              <a:rPr lang="en-US" altLang="zh-CN" sz="180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 </a:t>
            </a:r>
            <a:endParaRPr lang="en-US" dirty="0"/>
          </a:p>
        </p:txBody>
      </p:sp>
      <p:sp>
        <p:nvSpPr>
          <p:cNvPr id="27" name="TextBox 26">
            <a:extLst>
              <a:ext uri="{FF2B5EF4-FFF2-40B4-BE49-F238E27FC236}">
                <a16:creationId xmlns:a16="http://schemas.microsoft.com/office/drawing/2014/main" id="{41454446-E733-48E2-A8B2-98C4C6EBE6ED}"/>
              </a:ext>
            </a:extLst>
          </p:cNvPr>
          <p:cNvSpPr txBox="1"/>
          <p:nvPr/>
        </p:nvSpPr>
        <p:spPr>
          <a:xfrm>
            <a:off x="7355256" y="2661699"/>
            <a:ext cx="1181100" cy="646331"/>
          </a:xfrm>
          <a:prstGeom prst="rect">
            <a:avLst/>
          </a:prstGeom>
          <a:noFill/>
        </p:spPr>
        <p:txBody>
          <a:bodyPr wrap="square">
            <a:spAutoFit/>
          </a:bodyPr>
          <a:lstStyle/>
          <a:p>
            <a:r>
              <a:rPr lang="en-US" altLang="zh-CN" sz="1800" b="1"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Task 3+4 </a:t>
            </a:r>
            <a:r>
              <a:rPr lang="zh-CN" altLang="en-US" sz="1800" kern="100" dirty="0">
                <a:solidFill>
                  <a:srgbClr val="FF0000"/>
                </a:solidFill>
                <a:latin typeface="Times New Roman" panose="02020603050405020304" pitchFamily="18" charset="0"/>
                <a:ea typeface="华文新魏" panose="02010800040101010101" pitchFamily="2" charset="-122"/>
                <a:cs typeface="Times New Roman" panose="02020603050405020304" pitchFamily="18" charset="0"/>
              </a:rPr>
              <a:t>②</a:t>
            </a:r>
            <a:endParaRPr lang="en-US" dirty="0"/>
          </a:p>
        </p:txBody>
      </p:sp>
      <p:sp>
        <p:nvSpPr>
          <p:cNvPr id="28" name="TextBox 27">
            <a:extLst>
              <a:ext uri="{FF2B5EF4-FFF2-40B4-BE49-F238E27FC236}">
                <a16:creationId xmlns:a16="http://schemas.microsoft.com/office/drawing/2014/main" id="{72D2A980-5C87-43BF-83FF-1B8157C27FD8}"/>
              </a:ext>
            </a:extLst>
          </p:cNvPr>
          <p:cNvSpPr txBox="1"/>
          <p:nvPr/>
        </p:nvSpPr>
        <p:spPr>
          <a:xfrm>
            <a:off x="7355256" y="4994697"/>
            <a:ext cx="1181100" cy="646331"/>
          </a:xfrm>
          <a:prstGeom prst="rect">
            <a:avLst/>
          </a:prstGeom>
          <a:noFill/>
        </p:spPr>
        <p:txBody>
          <a:bodyPr wrap="square">
            <a:spAutoFit/>
          </a:bodyPr>
          <a:lstStyle/>
          <a:p>
            <a:r>
              <a:rPr lang="en-US" altLang="zh-CN" sz="1800" b="1"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 Task 5  </a:t>
            </a:r>
            <a:r>
              <a:rPr lang="zh-CN" altLang="en-US" sz="1800" kern="100" dirty="0">
                <a:solidFill>
                  <a:srgbClr val="FF0000"/>
                </a:solidFill>
                <a:latin typeface="Times New Roman" panose="02020603050405020304" pitchFamily="18" charset="0"/>
                <a:ea typeface="华文新魏" panose="02010800040101010101" pitchFamily="2" charset="-122"/>
                <a:cs typeface="Times New Roman" panose="02020603050405020304" pitchFamily="18" charset="0"/>
              </a:rPr>
              <a:t>③</a:t>
            </a:r>
            <a:endParaRPr lang="en-US" dirty="0"/>
          </a:p>
        </p:txBody>
      </p:sp>
      <p:cxnSp>
        <p:nvCxnSpPr>
          <p:cNvPr id="29" name="Straight Connector 28">
            <a:extLst>
              <a:ext uri="{FF2B5EF4-FFF2-40B4-BE49-F238E27FC236}">
                <a16:creationId xmlns:a16="http://schemas.microsoft.com/office/drawing/2014/main" id="{8F334C0E-152F-4FD8-9CA8-92D9BCE7F71E}"/>
              </a:ext>
            </a:extLst>
          </p:cNvPr>
          <p:cNvCxnSpPr>
            <a:cxnSpLocks/>
          </p:cNvCxnSpPr>
          <p:nvPr/>
        </p:nvCxnSpPr>
        <p:spPr>
          <a:xfrm>
            <a:off x="7260181" y="0"/>
            <a:ext cx="0" cy="6858000"/>
          </a:xfrm>
          <a:prstGeom prst="line">
            <a:avLst/>
          </a:prstGeom>
          <a:ln w="38100">
            <a:solidFill>
              <a:schemeClr val="tx1"/>
            </a:solidFill>
          </a:ln>
        </p:spPr>
        <p:style>
          <a:lnRef idx="1">
            <a:schemeClr val="dk1"/>
          </a:lnRef>
          <a:fillRef idx="0">
            <a:schemeClr val="dk1"/>
          </a:fillRef>
          <a:effectRef idx="0">
            <a:schemeClr val="dk1"/>
          </a:effectRef>
          <a:fontRef idx="minor">
            <a:schemeClr val="tx1"/>
          </a:fontRef>
        </p:style>
      </p:cxnSp>
      <p:pic>
        <p:nvPicPr>
          <p:cNvPr id="35" name="Picture 34">
            <a:extLst>
              <a:ext uri="{FF2B5EF4-FFF2-40B4-BE49-F238E27FC236}">
                <a16:creationId xmlns:a16="http://schemas.microsoft.com/office/drawing/2014/main" id="{C24DA5A4-EAFD-4CE1-92B7-53A6A8E7521F}"/>
              </a:ext>
            </a:extLst>
          </p:cNvPr>
          <p:cNvPicPr>
            <a:picLocks noChangeAspect="1"/>
          </p:cNvPicPr>
          <p:nvPr/>
        </p:nvPicPr>
        <p:blipFill>
          <a:blip r:embed="rId4"/>
          <a:stretch>
            <a:fillRect/>
          </a:stretch>
        </p:blipFill>
        <p:spPr>
          <a:xfrm>
            <a:off x="7701255" y="2673928"/>
            <a:ext cx="4490745" cy="2393882"/>
          </a:xfrm>
          <a:prstGeom prst="rect">
            <a:avLst/>
          </a:prstGeom>
        </p:spPr>
      </p:pic>
    </p:spTree>
    <p:extLst>
      <p:ext uri="{BB962C8B-B14F-4D97-AF65-F5344CB8AC3E}">
        <p14:creationId xmlns:p14="http://schemas.microsoft.com/office/powerpoint/2010/main" val="257940512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845</TotalTime>
  <Words>965</Words>
  <Application>Microsoft Office PowerPoint</Application>
  <PresentationFormat>Widescreen</PresentationFormat>
  <Paragraphs>72</Paragraphs>
  <Slides>6</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vt:i4>
      </vt:variant>
    </vt:vector>
  </HeadingPairs>
  <TitlesOfParts>
    <vt:vector size="13" baseType="lpstr">
      <vt:lpstr>3ds</vt:lpstr>
      <vt:lpstr>Arial</vt:lpstr>
      <vt:lpstr>Calibri</vt:lpstr>
      <vt:lpstr>Calibri Light</vt:lpstr>
      <vt:lpstr>Cambria Math</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Xuanbo Miao</dc:creator>
  <cp:lastModifiedBy>Xuanbo Miao</cp:lastModifiedBy>
  <cp:revision>34</cp:revision>
  <dcterms:created xsi:type="dcterms:W3CDTF">2022-09-13T19:57:22Z</dcterms:created>
  <dcterms:modified xsi:type="dcterms:W3CDTF">2023-02-09T06:47:27Z</dcterms:modified>
</cp:coreProperties>
</file>